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08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3685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ileyChris/easy-thumbnai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users/batmen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etskeleton.com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pycharm/" TargetMode="External"/><Relationship Id="rId3" Type="http://schemas.openxmlformats.org/officeDocument/2006/relationships/hyperlink" Target="https://github.com/SergeyBurma/kranonit-shop" TargetMode="External"/><Relationship Id="rId7" Type="http://schemas.openxmlformats.org/officeDocument/2006/relationships/hyperlink" Target="http://habrahabr.ru/post/159575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?:action=search&amp;term=django&amp;submit=search" TargetMode="External"/><Relationship Id="rId5" Type="http://schemas.openxmlformats.org/officeDocument/2006/relationships/hyperlink" Target="http://djbook.ru/" TargetMode="External"/><Relationship Id="rId4" Type="http://schemas.openxmlformats.org/officeDocument/2006/relationships/hyperlink" Target="https://www.djangoproject.com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9.i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Сергей Бурма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#kranonit e20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899" y="1025850"/>
            <a:ext cx="5208201" cy="1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Подготовка системы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sudo apt-get install build-essential python3-dev python3 python3-virtualenv  python3-pip zlib1g-dev libpng12-dev libjpeg-dev git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virtualenv -p /usr/bin/python3 venv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venv/bin/activate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git clone https://github.com/batment/kranonit-shop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kranonit-shop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pip install -r requirements.txt</a:t>
            </a:r>
          </a:p>
          <a:p>
            <a:pPr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Инициализация проекта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..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django-admin startproject shop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shop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python manage.py startapp catalog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python manage.py startapp cart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python manage.py syncdb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python manage.py runserver</a:t>
            </a:r>
          </a:p>
          <a:p>
            <a:pPr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Структура интернет-магазина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00" y="1226900"/>
            <a:ext cx="6694799" cy="33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Настройки Django-проекта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параметры подключения к базам данных;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расположение директорий со статическими файлами (JS, CSS, etc.) и загружаемыми файлами;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локализация, интернационализация и т.д.;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подключенные приложения;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параметры безопасности.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Настройки проекта ч.1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dj_database_url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DEFAULT_DB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'sqlite:///'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BASE_DIR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'/db.sqlite3'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DATABASES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'default'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: dj_database_url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config(default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DEFAULT_DB)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STATIC_URL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'/static/'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MEDIA_URL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'/media/'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TEMPLATE_DIRS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os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join(BASE_DIR,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'templates'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STATICFILES_DIRS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os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join(BASE_DIR,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‘static’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MEDIA_ROOT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join(BASE_DIR,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'media'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Настройки проекта ч.2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INSTALLED_APPS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'django.contrib.admin'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'django.contrib.auth'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'django.contrib.contenttypes'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'django.contrib.sessions'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'django.contrib.messages'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'django.contrib.staticfiles'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'catalog'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'cart'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SECRET_KEY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'0!+6_x3g49_do4d5)e=)07ke%wza^1)&amp;@*=@!aw1x&amp;%&amp;kv24j3'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i="1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SECURITY WARNING: don't run with debug turned on in production!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DEBUG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TEMPLATE_DEBUG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ALLOWED_HOSTS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[]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ROOT_URLCONF </a:t>
            </a:r>
            <a:r>
              <a:rPr lang="en" sz="1100">
                <a:solidFill>
                  <a:schemeClr val="dk2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BA2121"/>
                </a:solidFill>
              </a:rPr>
              <a:t>'shop.urls'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100"/>
              <a:t>WSGI_APPLICATION </a:t>
            </a:r>
            <a:r>
              <a:rPr lang="en" sz="1100">
                <a:solidFill>
                  <a:schemeClr val="dk2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BA2121"/>
                </a:solidFill>
              </a:rPr>
              <a:t>'shop.wsgi.application'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Описание модели в Django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класс, наследуемый от models.Model;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нужные поля с данными описываются как поля класса;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класс Meta, объявленный внутри модели содержит ее настройки;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методы __str__ или __unicode__ упростят текстовый вывод модели.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Модель ProductCategory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ProductCategory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Model):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CharField(max_length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=128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verbose_name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verbose_name_plural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'Categories'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/>
              <a:t/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endParaRPr lang="en" sz="12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Базовые типы полей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CharField - простое текстовое поле ограниченной длинны;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IntegerField - для хранения целых чисел;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BooleanField - для хранения логических данных (True, False)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ForeignKey - для связи с другой моделью;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ManyToManyField - для связи со многими моделями.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Загружаемые файлы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 базовой поставке FileField и ImageFileField;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 базе хранится только имя файла;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файл хранится в MEDIA_ROOT;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файлы нужно удалять вручную;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 поле нужно указать upload_to;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картинок рекомендую </a:t>
            </a:r>
            <a:r>
              <a:rPr lang="en" u="sng">
                <a:solidFill>
                  <a:schemeClr val="hlink"/>
                </a:solidFill>
                <a:hlinkClick r:id="rId3"/>
              </a:rPr>
              <a:t>easy_thumbnails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Обо мне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использую Python в своих корыстных и не очень целях уже пятый год;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поучаствовал в нескольких больших незапустившихся проектах;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приложил руку к сайтам wokifood.ru, dewote.com, biz-translate.com;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изредка пишу на хабр (ник </a:t>
            </a:r>
            <a:r>
              <a:rPr lang="en" u="sng">
                <a:solidFill>
                  <a:schemeClr val="hlink"/>
                </a:solidFill>
                <a:hlinkClick r:id="rId3"/>
              </a:rPr>
              <a:t>batment</a:t>
            </a:r>
            <a:r>
              <a:rPr lang="en"/>
              <a:t>).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Модель Product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Model):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CharField(max_length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=128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description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TextField(max_length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=10000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blank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null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price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DecimalField(max_digits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=8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decimal_places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category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ForeignKey(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'catalog.ProductCategory'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image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ImageField(upload_to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verbose_name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verbose_name_plural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100"/>
              <a:t/>
            </a:r>
            <a:br>
              <a:rPr lang="en" sz="1100"/>
            </a:br>
            <a:endParaRPr lang="en" sz="11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Модель Order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Model):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created_at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DateTimeField(auto_now_add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verbose_name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'Opened at'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closed_at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DateTimeField(verbose_name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'Closed at'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blank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null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is_closed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BooleanField(default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verbose_name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'Is closed'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is_processed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BooleanField(default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verbose_name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'Is processed'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phone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CharField(max_length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=32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null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address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CharField(max_length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=256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null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CharField(max_length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=64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verbose_name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'Contact name'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null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verbose_name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'Order'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verbose_name_plural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'Orders'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total_price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" sz="1200" b="1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all():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total_price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price()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total_price</a:t>
            </a: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Модель OrderPosition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OrderPosition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Model):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order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ForeignKey(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'cart.Order'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related_name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'positions'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product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ForeignKey(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'catalog.Product'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count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PositiveIntegerField(default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verbose_name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'Order position'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verbose_name_plural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'Order positions'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ordering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'-count'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Формы в Django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класс, наследуемый от forms.Form;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описывается аналогично моделям;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 описании полей можно указать необходимый контрол (widget);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могут генерировать готовый HTML-код.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Формы для моделей (ModelForm)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 параметрах нужно только указать модель, форма сгенерируется автоматически;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можно также указать включенные поля и их порядок вывода;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вместо этого можно указать исключенные поля.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Набор форм (FormSet)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предназначен для ситуаций, когда нужно редактировать сразу много однотипных данных;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генерируется при помощи специальных функций-фабрик;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формы-составляющие являются обычными формами.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Форма для добавления в корзину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AddToCartForm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(forms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Form):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product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forms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ModelChoiceField(</a:t>
            </a:r>
          </a:p>
          <a:p>
            <a:pPr lvl="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Product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all(), 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widget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forms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HiddenInput</a:t>
            </a: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 idx="2"/>
          </p:nvPr>
        </p:nvSpPr>
        <p:spPr>
          <a:xfrm>
            <a:off x="457200" y="23992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Форма для оформления заказа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3"/>
          </p:nvPr>
        </p:nvSpPr>
        <p:spPr>
          <a:xfrm>
            <a:off x="609600" y="3256675"/>
            <a:ext cx="8229600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OrderForm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(forms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ModelForm):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model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fields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'address'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'phone'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/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Форма для позиций заказа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5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OrderPositionForm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(forms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ModelForm):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model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OrderPosition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fields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'count'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endParaRPr sz="1100"/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OrderPositionFormset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forms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inlineformset_factory(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Order,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OrderPosition,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OrderPositionForm,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extra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Представления в Django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берут данные из GET или POST-массива, моделей и форм, передают в шаблон;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могут быть функцией - минимум параметров и полная свобода в функционале или классом на основе базовых представлений, с настройкой готового кода.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get_context_data - формирует данные для вывода в шаблон, можно добавить туда свои;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get_queryset - отправляет запрос в базу, можно изменить любым образом;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get_template_name - определяет шаблон, можно подставлять другой при, например, ajax-запросе.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Функционал Class Based Views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 чем вы сегодня узнаете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немного о Python;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много о фреймворке Django;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 том как сделать очень простой интернет-магазин с админкой.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ListView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4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служит для вывода списка моделей;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поддерживает разбитие на страницы (pagination).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 idx="2"/>
          </p:nvPr>
        </p:nvSpPr>
        <p:spPr>
          <a:xfrm>
            <a:off x="457200" y="265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DetailView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3"/>
          </p:nvPr>
        </p:nvSpPr>
        <p:spPr>
          <a:xfrm>
            <a:off x="457200" y="3355075"/>
            <a:ext cx="8229600" cy="164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служит для вывода одной модели.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Список товаров ч.1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(ShopMixin, ListView):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model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Product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template_name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'product_list.html'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context_object_name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args,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kwargs):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category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__init__(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args,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kwargs)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Список товаров ч.2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get_category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category_id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'category_id'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category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category_id: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category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get_object_or_404(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ProductCategory,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category_id,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category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category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category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get_queryset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queryset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get_queryset()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category: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queryset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queryset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filter(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category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category,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queryset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endParaRPr sz="1200"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Просмотр товара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94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ProductDetailed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(ShopMixin, DetailView):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model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Product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template_name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'product.html'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context_object_name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/>
          </a:p>
          <a:p>
            <a:pPr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8" name="Shape 228"/>
          <p:cNvSpPr txBox="1">
            <a:spLocks noGrp="1"/>
          </p:cNvSpPr>
          <p:nvPr>
            <p:ph type="title" idx="2"/>
          </p:nvPr>
        </p:nvSpPr>
        <p:spPr>
          <a:xfrm>
            <a:off x="457200" y="20628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Примесь ShopMixin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3"/>
          </p:nvPr>
        </p:nvSpPr>
        <p:spPr>
          <a:xfrm>
            <a:off x="457200" y="3000450"/>
            <a:ext cx="8229600" cy="18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ShopMixin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i="1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"""Adds categories and current order to render context"""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get_context_data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kwargs):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data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get_context_data(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kwargs)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categories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ProductCategory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all()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data[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'categories'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categories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data[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'order'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get_order(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request)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data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Представление на базе функции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принимает объект запроса и параметры URL;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нужно все делать вручную;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позволяет вызывать любые побочные эффекты;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более явный и понятный код.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Представление add_to_cart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add_to_cart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order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get_order(request)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create()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request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session[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'order_id'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form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AddToCartForm(request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POST)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form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is_valid():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product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form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cleaned_data[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order_position, created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OrderPosition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get_or_create(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product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product,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order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order,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order_position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order_position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save()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redirect(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'cart'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обычный словарь в request.session;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у каждого пользователя свой на основе cookie session_id;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может хранится в базе, в redis или в cookies (не рекомендуется);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может быть в Pickles или JSON;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хранить лучше не модели, а их id.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Сессии в Django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Функция get_order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get_order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order_id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request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'order_id'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order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order_id: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order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order_id)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DoesNotExist: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CreateView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title" idx="2"/>
          </p:nvPr>
        </p:nvSpPr>
        <p:spPr>
          <a:xfrm>
            <a:off x="457200" y="28579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UpdateView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3715325"/>
            <a:ext cx="8229600" cy="152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редактирования моделей;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обязательно принимает pk или slug.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457200" y="1200150"/>
            <a:ext cx="8229600" cy="152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создания моделей;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может сам генерировать форму;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содержит функции form_valid, form_invalid.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Редактирование заказа ч.1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OrderDetails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(UpdateView):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model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template_name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'cart.html'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form_class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OrderForm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success_url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'/finish'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get_object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queryset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get_order(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request)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get_formset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OrderPositionFormset(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get_form_kwargs())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Особенности Python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приоритет на читаемость;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данные бывают изменяемые и неизменяемые (mutable, immutable)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жесткие стандарты оформления кода;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любая сущность - это объект;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очень своеобразное ООП;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магические методы.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Редактирование заказа ч.2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get_context_data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kwargs):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data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get_context_data(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kwargs)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data[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'formset'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get_formset()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form_valid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form):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formset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get_formset()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formset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is_valid():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position_form </a:t>
            </a:r>
            <a:r>
              <a:rPr lang="en" sz="1200" b="1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formset: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position_form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save()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form_valid(form)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form_invalid(form)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Завершение заказа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close_order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request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POST: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get_order(request)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is_closed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closed_at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datetime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now()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save()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render(request,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'close_order.html'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'order'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order,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redirect(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'order'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TemplateView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3748325"/>
            <a:ext cx="8229600" cy="73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AboutUs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(TemplateView):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template_name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'about_us.html'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 idx="2"/>
          </p:nvPr>
        </p:nvSpPr>
        <p:spPr>
          <a:xfrm>
            <a:off x="457200" y="27541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Страница About us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3"/>
          </p:nvPr>
        </p:nvSpPr>
        <p:spPr>
          <a:xfrm>
            <a:off x="457200" y="1148262"/>
            <a:ext cx="8229600" cy="152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вывода статичной или частично статичной страницы без моделей.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Админ-сайт в Django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небольшая встроенная CMS, которой вам скорее всего хватит;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позволяет настроить очень многое, но не все;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настраивается для каждой модели отдельно, плюс можно по связям сделать встроенную админку.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5123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Настройка админки каталога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520950"/>
            <a:ext cx="8229600" cy="115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django.contrib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catalog.models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Product, ProductCategory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register(Product)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register(ProductCategory)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Настройка админки заказов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OrderPositionInline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(admin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TabularInline):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model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OrderPosition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OrderAdmin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(admin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ModelAdmin):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inlines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OrderPositionInline,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readonly_fields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'created_at'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'closed_at'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register(Order, OrderAdmin)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Маршрутизация в Django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7960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ROOT_URLCONF со списком url_patterns;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каждый элемент - это regexp с соответствующим представлением.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CBV должны вызвать метод as_view для вставки в список;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представлений-функций достаточно указать ссылку ‘app.views.view’;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можно включать другие файлы c маршрутами через include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Маршруты приложения ч.1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django.conf.urls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patterns, include, url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django.contrib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django.conf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settings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django.conf.urls.static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static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catalog.views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ProductDetailed, ProductList, AboutUs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cart.views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OrderDetails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urlpatterns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patterns(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url(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r'^(?P&lt;category_id&gt;\d+)?$'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ProductList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as_view(), 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'products'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url(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r'^product/(?P&lt;pk&gt;\d+)/$'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ProductDetailed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as_view(), 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url(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r'^add/$'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'cart.views.add_to_cart'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'add_to_cart'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url(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r'^cart/$'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OrderDetails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as_view(), 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'cart'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url(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r'^finish/$'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'cart.views.close_order'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'finish'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url(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r'^about/$'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AboutUs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as_view(), name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'about'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url(</a:t>
            </a:r>
            <a:r>
              <a:rPr lang="en" sz="12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r'^admin/'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include(admin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urls)),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Маршруты приложения ч.2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urlpatterns += [static(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settings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STATIC_URL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static(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settings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MEDIA_URL,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document_root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MEDIA_ROOT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Язык шаблонов в Django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очень простой;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состоит из тегов и фильтров;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теги нужны для вывода контента;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фильтры нужны для обработки переменных или результатов работы других фильтров;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исключения по возможности подавляются.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Дисклеймер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мы используем Python 3;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код представлен максимально наглядно, но в нем скорее всего есть неувязки и ошибки, будьте осторожны.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Главный шаблон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 основе лежит скелет </a:t>
            </a:r>
            <a:r>
              <a:rPr lang="en" u="sng">
                <a:solidFill>
                  <a:schemeClr val="hlink"/>
                </a:solidFill>
                <a:hlinkClick r:id="rId3"/>
              </a:rPr>
              <a:t>getskeleton.com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встраивания используется тег     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{% include ‘filename’ %}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наследования используется тег        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{% extends ‘filename’ %}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тег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/>
              <a:t> должен быть на первой строке файла.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Код главного шаблона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lang=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"/static/css/normalize.css"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"/static/css/skeleton.css"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’header.html’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"twelve columns"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Используемые теги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url для вставки ссылок;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csrf_token - нужен для POST-форм;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... else … endif - условный тег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… in … endfor - цикл;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forloop - объект с описанием текущей итерации цикла, работает только внутри for … endfor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Шаблон-заголовок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'about'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About us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Cart: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'cart'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order.price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  <a:p>
            <a:pPr>
              <a:spcBef>
                <a:spcPts val="0"/>
              </a:spcBef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Страница списка товаров ч.1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'base.html'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Shop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'products'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category.id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forloop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.counter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divisibleby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:"2"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&lt;div class="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Страница списка товаров ч.2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9624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"six columns"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product.image.url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alt=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product.id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&gt;&lt;h4&gt;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&lt;/h4&gt;&lt;/a&gt;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product.price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'add_to_cart'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csrf_token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"hidden"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product.id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"Add to cart"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forloop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.counter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divisibleby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:"2"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Страница товара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'base.html'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&lt;div&gt;&lt;img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product.image.url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alt=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product.price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product.description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'add_to_cart'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csrf_token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"hidden"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product.id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"Add to cart"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Корзина ч.1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'base.html'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Cart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'cart'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csrf_token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form.as_ul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"Update order"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Корзина ч.2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position_form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formset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position_form.as_ul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"Update order"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'finish'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csrf_token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"Finish order"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Страница завершения заказа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34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'base.html'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Thank you!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Thank you! Your order is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order.id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. You will not be called soon.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title" idx="2"/>
          </p:nvPr>
        </p:nvSpPr>
        <p:spPr>
          <a:xfrm>
            <a:off x="457200" y="25438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Страница About us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3"/>
          </p:nvPr>
        </p:nvSpPr>
        <p:spPr>
          <a:xfrm>
            <a:off x="457200" y="3401250"/>
            <a:ext cx="8229600" cy="128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'base.html'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About us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9177C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Glad to see you here!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C7A00"/>
                </a:solidFill>
                <a:latin typeface="Courier New"/>
                <a:ea typeface="Courier New"/>
                <a:cs typeface="Courier New"/>
                <a:sym typeface="Courier New"/>
              </a:rPr>
              <a:t>%}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Почему Django?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очень популярен, активно развивается;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покрывает большинство нужд веб-разработчиков;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минимизирует рутину;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достаточно приятен в обращении.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ctrTitle"/>
          </p:nvPr>
        </p:nvSpPr>
        <p:spPr>
          <a:xfrm>
            <a:off x="685800" y="2133598"/>
            <a:ext cx="7772400" cy="87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Вопросы?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Ссылки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https://github.com/SergeyBurma/kranonit-shop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https://www.djangoproject.com/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http://djbook.ru/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https://pypi.python.org/pypi?%3Aaction=search&amp;term=django&amp;submit=search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http://habrahabr.ru/post/159575/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https://www.jetbrains.com/pycharm/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Спасибо!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56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Составляющие Django-приложения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основная парадигма - </a:t>
            </a:r>
            <a:r>
              <a:rPr lang="en" b="1"/>
              <a:t>M</a:t>
            </a:r>
            <a:r>
              <a:rPr lang="en"/>
              <a:t>odels </a:t>
            </a:r>
            <a:r>
              <a:rPr lang="en" b="1"/>
              <a:t>V</a:t>
            </a:r>
            <a:r>
              <a:rPr lang="en"/>
              <a:t>iews </a:t>
            </a:r>
            <a:r>
              <a:rPr lang="en" b="1"/>
              <a:t>T</a:t>
            </a:r>
            <a:r>
              <a:rPr lang="en"/>
              <a:t>emplates;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модели;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формы;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представления;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шаблоны;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маршрутизаторы.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Недостатки Django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однопоточный и как следствие тормозной;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нестандартные вещи делать сложно (но зато более-менее красиво);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имеет жесткую структуру и идеологию, что в редких случаях может помешать разработке.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Что понадобится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настроенная машина с Linux (лучше всего Ubuntu, подойдет виртуальная) или MacOS;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редактор Python и HTML. Для начала рекомендую PyCharm Professional Edition.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или вместо всего этого онлайн-среда, например </a:t>
            </a:r>
            <a:r>
              <a:rPr lang="en" u="sng">
                <a:solidFill>
                  <a:schemeClr val="hlink"/>
                </a:solidFill>
                <a:hlinkClick r:id="rId3"/>
              </a:rPr>
              <a:t>c9.io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Экран (16:9)</PresentationFormat>
  <Paragraphs>242</Paragraphs>
  <Slides>62</Slides>
  <Notes>62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simple-light</vt:lpstr>
      <vt:lpstr>Презентация PowerPoint</vt:lpstr>
      <vt:lpstr>Обо мне</vt:lpstr>
      <vt:lpstr>О чем вы сегодня узнаете</vt:lpstr>
      <vt:lpstr>Особенности Python</vt:lpstr>
      <vt:lpstr>Дисклеймер</vt:lpstr>
      <vt:lpstr>Почему Django?</vt:lpstr>
      <vt:lpstr>Составляющие Django-приложения</vt:lpstr>
      <vt:lpstr>Недостатки Django</vt:lpstr>
      <vt:lpstr>Что понадобится</vt:lpstr>
      <vt:lpstr>Подготовка системы</vt:lpstr>
      <vt:lpstr>Инициализация проекта</vt:lpstr>
      <vt:lpstr>Структура интернет-магазина</vt:lpstr>
      <vt:lpstr>Настройки Django-проекта</vt:lpstr>
      <vt:lpstr>Настройки проекта ч.1</vt:lpstr>
      <vt:lpstr>Настройки проекта ч.2</vt:lpstr>
      <vt:lpstr>Описание модели в Django</vt:lpstr>
      <vt:lpstr>Модель ProductCategory</vt:lpstr>
      <vt:lpstr>Базовые типы полей</vt:lpstr>
      <vt:lpstr>Загружаемые файлы</vt:lpstr>
      <vt:lpstr>Модель Product</vt:lpstr>
      <vt:lpstr>Модель Order</vt:lpstr>
      <vt:lpstr>Модель OrderPosition</vt:lpstr>
      <vt:lpstr>Формы в Django</vt:lpstr>
      <vt:lpstr>Формы для моделей (ModelForm)</vt:lpstr>
      <vt:lpstr>Набор форм (FormSet)</vt:lpstr>
      <vt:lpstr>Форма для добавления в корзину</vt:lpstr>
      <vt:lpstr>Форма для позиций заказа</vt:lpstr>
      <vt:lpstr>Представления в Django</vt:lpstr>
      <vt:lpstr>Функционал Class Based Views</vt:lpstr>
      <vt:lpstr>ListView</vt:lpstr>
      <vt:lpstr>Список товаров ч.1</vt:lpstr>
      <vt:lpstr>Список товаров ч.2</vt:lpstr>
      <vt:lpstr>Просмотр товара</vt:lpstr>
      <vt:lpstr>Представление на базе функции</vt:lpstr>
      <vt:lpstr>Представление add_to_cart</vt:lpstr>
      <vt:lpstr>Сессии в Django</vt:lpstr>
      <vt:lpstr>Функция get_order</vt:lpstr>
      <vt:lpstr>CreateView</vt:lpstr>
      <vt:lpstr>Редактирование заказа ч.1</vt:lpstr>
      <vt:lpstr>Редактирование заказа ч.2</vt:lpstr>
      <vt:lpstr>Завершение заказа</vt:lpstr>
      <vt:lpstr>TemplateView</vt:lpstr>
      <vt:lpstr>Админ-сайт в Django</vt:lpstr>
      <vt:lpstr>Настройка админки каталога</vt:lpstr>
      <vt:lpstr>Настройка админки заказов</vt:lpstr>
      <vt:lpstr>Маршрутизация в Django</vt:lpstr>
      <vt:lpstr>Маршруты приложения ч.1</vt:lpstr>
      <vt:lpstr>Маршруты приложения ч.2</vt:lpstr>
      <vt:lpstr>Язык шаблонов в Django</vt:lpstr>
      <vt:lpstr>Главный шаблон</vt:lpstr>
      <vt:lpstr>Код главного шаблона</vt:lpstr>
      <vt:lpstr>Используемые теги</vt:lpstr>
      <vt:lpstr>Шаблон-заголовок</vt:lpstr>
      <vt:lpstr>Страница списка товаров ч.1</vt:lpstr>
      <vt:lpstr>Страница списка товаров ч.2</vt:lpstr>
      <vt:lpstr>Страница товара</vt:lpstr>
      <vt:lpstr>Корзина ч.1</vt:lpstr>
      <vt:lpstr>Корзина ч.2</vt:lpstr>
      <vt:lpstr>Страница завершения заказа</vt:lpstr>
      <vt:lpstr>Вопросы?</vt:lpstr>
      <vt:lpstr>Ссылки</vt:lpstr>
      <vt:lpstr>Спасибо!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1</cp:revision>
  <dcterms:modified xsi:type="dcterms:W3CDTF">2016-11-17T18:55:24Z</dcterms:modified>
</cp:coreProperties>
</file>