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44"/>
  </p:notesMasterIdLst>
  <p:sldIdLst>
    <p:sldId id="285" r:id="rId6"/>
    <p:sldId id="292" r:id="rId7"/>
    <p:sldId id="293" r:id="rId8"/>
    <p:sldId id="257" r:id="rId9"/>
    <p:sldId id="258" r:id="rId10"/>
    <p:sldId id="259" r:id="rId11"/>
    <p:sldId id="286" r:id="rId12"/>
    <p:sldId id="287" r:id="rId13"/>
    <p:sldId id="288" r:id="rId14"/>
    <p:sldId id="289" r:id="rId15"/>
    <p:sldId id="290" r:id="rId16"/>
    <p:sldId id="291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94" r:id="rId25"/>
    <p:sldId id="295" r:id="rId26"/>
    <p:sldId id="268" r:id="rId27"/>
    <p:sldId id="296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97" r:id="rId41"/>
    <p:sldId id="282" r:id="rId42"/>
    <p:sldId id="283" r:id="rId43"/>
  </p:sldIdLst>
  <p:sldSz cx="16256000" cy="9144000"/>
  <p:notesSz cx="6858000" cy="9144000"/>
  <p:embeddedFontLst>
    <p:embeddedFont>
      <p:font typeface="Cabin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4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1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4.fntdata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2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4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61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92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83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499" y="2019300"/>
            <a:ext cx="3072423" cy="83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лучшие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850624" y="3208850"/>
            <a:ext cx="751460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flipH="1" flipV="1">
            <a:off x="4654062" y="4923692"/>
            <a:ext cx="6275963" cy="82105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 первого элемента равен нулю!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480538" y="460204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9090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00685" y="6942040"/>
            <a:ext cx="8645013" cy="1639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85051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886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289564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682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8175" y="5367387"/>
            <a:ext cx="273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uk-UA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lang="ru-RU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внесения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30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endParaRPr lang="en-US" sz="30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385100" y="26162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'b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</a:t>
            </a:r>
            <a:r>
              <a:rPr lang="en-US" sz="2400" b="0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14, 28, 41, 63]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4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деле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772650" y="3092549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6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ru-RU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позволяет получить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n-1,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 -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list(range(4))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Перебор списка двумя циклами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ru-RU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без индекса</a:t>
            </a:r>
            <a:endParaRPr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('Happy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 индексом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('Happy New Year:',  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(friends)))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</a:t>
            </a:r>
            <a:r>
              <a:rPr lang="en-US" sz="7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Сложив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цикл?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итерация?</a:t>
            </a: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Приведите примеры сокращенных операций присваивания</a:t>
            </a:r>
            <a:r>
              <a:rPr lang="en-US" sz="4400" dirty="0" smtClean="0"/>
              <a:t>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инкремент и декремент?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Сколько раз выполняется цикл?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завершить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работает команда </a:t>
            </a:r>
            <a:r>
              <a:rPr lang="en-US" sz="4400" dirty="0" smtClean="0"/>
              <a:t>continue?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псевдослучайное число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подключить модуль </a:t>
            </a:r>
            <a:r>
              <a:rPr lang="ru-RU" sz="4400" dirty="0" smtClean="0"/>
              <a:t>в </a:t>
            </a:r>
            <a:r>
              <a:rPr lang="en-US" sz="4400" dirty="0" smtClean="0"/>
              <a:t>python (</a:t>
            </a:r>
            <a:r>
              <a:rPr lang="ru-RU" sz="4400" dirty="0" smtClean="0"/>
              <a:t>например, </a:t>
            </a:r>
            <a:r>
              <a:rPr lang="en-US" sz="4400" dirty="0" smtClean="0"/>
              <a:t>random)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получить случайное число (целое) в диапазоне </a:t>
            </a:r>
            <a:r>
              <a:rPr lang="en-US" sz="4400" dirty="0" smtClean="0"/>
              <a:t>[0, 100]</a:t>
            </a:r>
            <a:endParaRPr lang="ru-RU" sz="4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Повторение</a:t>
            </a:r>
            <a:r>
              <a:rPr lang="en-US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0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Аналогично конкатенации, оператор </a:t>
            </a:r>
            <a:r>
              <a:rPr lang="ru-RU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позволяет повторять элементы списка заданное количество 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1, 2, 3]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52110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309178" y="0"/>
            <a:ext cx="9925049" cy="1714500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525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23900" y="1787691"/>
            <a:ext cx="14287499" cy="460851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54" indent="-433472">
              <a:spcBef>
                <a:spcPts val="0"/>
              </a:spcBef>
              <a:buSzPct val="100000"/>
            </a:pP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4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4400" dirty="0">
                <a:solidFill>
                  <a:schemeClr val="accent5"/>
                </a:solidFill>
              </a:rPr>
              <a:t>”</a:t>
            </a: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4400" dirty="0" smtClean="0">
                <a:solidFill>
                  <a:schemeClr val="accent5"/>
                </a:solidFill>
              </a:rPr>
              <a:t>”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или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повторение</a:t>
            </a:r>
            <a:endParaRPr lang="en-US" sz="4400" dirty="0">
              <a:solidFill>
                <a:schemeClr val="accent5"/>
              </a:solidFill>
            </a:endParaRPr>
          </a:p>
          <a:p>
            <a:pPr marL="828654" indent="-433472">
              <a:spcBef>
                <a:spcPts val="1725"/>
              </a:spcBef>
              <a:buSzPct val="100000"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5558566" y="6396203"/>
            <a:ext cx="501514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uk-UA" sz="3600" i="1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строках и списках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второго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указанного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включая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33020" y="2875600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0   1   2  3   4   5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Отрицательн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ые индексы</a:t>
            </a:r>
            <a:r>
              <a:rPr lang="en-US" sz="7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[-5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dirty="0"/>
              <a:t>В </a:t>
            </a:r>
            <a:r>
              <a:rPr lang="ru-RU" sz="3600" dirty="0" err="1"/>
              <a:t>Python</a:t>
            </a:r>
            <a:r>
              <a:rPr lang="ru-RU" sz="3600" dirty="0"/>
              <a:t> также поддерживаются отрицательные индексы, при этом нумерация идёт с конца, например: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6320" y="2875600"/>
            <a:ext cx="5032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-6  -5  -4 -3  -2  -1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861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316905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'copy', 'clear',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нуля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пустой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'book', 99, 'cookie']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Правда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Ложь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изменяется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850225" y="35115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3000" b="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lang="ru-RU" sz="30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ru-RU" sz="3000" b="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упорядоченная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содержать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положение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отличается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sort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строками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себя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применяемых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спискам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ранее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созданные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гораздо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легче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25.666666666666668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8406750" y="4062525"/>
            <a:ext cx="72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('Average:', average)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833650" y="40625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565975" y="453450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 на повторение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7300" y="1574800"/>
            <a:ext cx="1436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Факториа́л</a:t>
            </a:r>
            <a:r>
              <a:rPr lang="ru-RU" sz="3200" dirty="0"/>
              <a:t> числа </a:t>
            </a:r>
            <a:r>
              <a:rPr lang="en-US" sz="3200" dirty="0" smtClean="0"/>
              <a:t>n</a:t>
            </a:r>
            <a:r>
              <a:rPr lang="ru-RU" sz="3200" dirty="0" smtClean="0"/>
              <a:t> — </a:t>
            </a:r>
            <a:r>
              <a:rPr lang="ru-RU" sz="3200" dirty="0"/>
              <a:t>произведение всех натуральных чисел от 1 до </a:t>
            </a:r>
            <a:r>
              <a:rPr lang="en-US" sz="3200" dirty="0"/>
              <a:t>n </a:t>
            </a:r>
            <a:r>
              <a:rPr lang="ru-RU" sz="3200" dirty="0"/>
              <a:t>включительно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Написать программу вычисления факториала числа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Пример работы программы: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166" t="25124" r="44792" b="46914"/>
          <a:stretch/>
        </p:blipFill>
        <p:spPr>
          <a:xfrm>
            <a:off x="4984750" y="2461500"/>
            <a:ext cx="6400800" cy="32433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5694" t="71108" r="45695" b="23583"/>
          <a:stretch/>
        </p:blipFill>
        <p:spPr>
          <a:xfrm>
            <a:off x="4984750" y="7598908"/>
            <a:ext cx="6305429" cy="1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1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Лучшие друзья</a:t>
            </a:r>
            <a:r>
              <a:rPr lang="en-US" sz="6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 и списки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017000" y="2301875"/>
            <a:ext cx="68508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857500" y="5461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 lot               of spaces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(';')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'first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'second', 'third']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03200" y="7454800"/>
            <a:ext cx="16052800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указывать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рассматриваются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1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какой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382075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0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86447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36425" y="6761692"/>
            <a:ext cx="229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55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Обзор списков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694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Понятие коллекции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Списки и определенные циклы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Индексация и поиск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Изменяемость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len, min, max, sum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820625" y="2733900"/>
            <a:ext cx="8102399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Срезы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Методы списков: append, remove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Разбивание строк на списки слов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Функция split для разбора строк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91764" y="4434099"/>
            <a:ext cx="6842175" cy="2842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16107" y="2016234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while,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 удобнее использовать цикл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3200" b="0" i="0" u="none" strike="noStrike" cap="none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6685262"/>
            <a:ext cx="11189399" cy="21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endParaRPr lang="ru-RU" sz="28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терационные</a:t>
            </a:r>
            <a:r>
              <a:rPr lang="en-US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2511</Words>
  <Application>Microsoft Office PowerPoint</Application>
  <PresentationFormat>Произвольный</PresentationFormat>
  <Paragraphs>448</Paragraphs>
  <Slides>38</Slides>
  <Notes>35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 - 2 Column</vt:lpstr>
      <vt:lpstr>Title &amp; Bullets</vt:lpstr>
      <vt:lpstr>Программирование на Python </vt:lpstr>
      <vt:lpstr>Повторение</vt:lpstr>
      <vt:lpstr>Задача на повторение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типа range</vt:lpstr>
      <vt:lpstr>Перебор списка двумя циклами</vt:lpstr>
      <vt:lpstr>Конкатенация списков с помощью знака +</vt:lpstr>
      <vt:lpstr>Повторение списков с помощью знака *</vt:lpstr>
      <vt:lpstr>Операции со строками</vt:lpstr>
      <vt:lpstr>Срезы списков с помощью :</vt:lpstr>
      <vt:lpstr>Отрицательные индексы:</vt:lpstr>
      <vt:lpstr>Методы списков</vt:lpstr>
      <vt:lpstr>Создание списка с нуля</vt:lpstr>
      <vt:lpstr>Поиск в списке</vt:lpstr>
      <vt:lpstr>Список - это упорядоченная последовательность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Обзор списков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max</cp:lastModifiedBy>
  <cp:revision>100</cp:revision>
  <dcterms:modified xsi:type="dcterms:W3CDTF">2016-08-19T22:54:51Z</dcterms:modified>
</cp:coreProperties>
</file>