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11"/>
  </p:notesMasterIdLst>
  <p:sldIdLst>
    <p:sldId id="285" r:id="rId4"/>
    <p:sldId id="283" r:id="rId5"/>
    <p:sldId id="354" r:id="rId6"/>
    <p:sldId id="362" r:id="rId7"/>
    <p:sldId id="363" r:id="rId8"/>
    <p:sldId id="364" r:id="rId9"/>
    <p:sldId id="365" r:id="rId10"/>
  </p:sldIdLst>
  <p:sldSz cx="16256000" cy="9144000"/>
  <p:notesSz cx="6858000" cy="9144000"/>
  <p:embeddedFontLst>
    <p:embeddedFont>
      <p:font typeface="Cabin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32" d="100"/>
          <a:sy n="32" d="100"/>
        </p:scale>
        <p:origin x="-1242" y="-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Введение в ООП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</a:t>
            </a:r>
            <a:r>
              <a:rPr lang="ru-RU" sz="2800" dirty="0" smtClean="0"/>
              <a:t>такое регулярное 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группа?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начало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конец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границу слова?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любую цифру?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квантификатор?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жадный/ленивый поиск?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smtClean="0"/>
              <a:t>span  </a:t>
            </a:r>
            <a:r>
              <a:rPr lang="ru-RU" sz="2800" dirty="0" smtClean="0"/>
              <a:t>объекта </a:t>
            </a:r>
            <a:r>
              <a:rPr lang="en-US" sz="2800" dirty="0" smtClean="0"/>
              <a:t>Match</a:t>
            </a:r>
            <a:r>
              <a:rPr lang="en-US" sz="2800" dirty="0"/>
              <a:t>?</a:t>
            </a:r>
            <a:endParaRPr lang="en-US" sz="2800" dirty="0" smtClean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функция </a:t>
            </a:r>
            <a:r>
              <a:rPr lang="en-US" sz="2800" dirty="0" smtClean="0"/>
              <a:t>search </a:t>
            </a:r>
            <a:r>
              <a:rPr lang="ru-RU" sz="2800" dirty="0" smtClean="0"/>
              <a:t>от </a:t>
            </a:r>
            <a:r>
              <a:rPr lang="en-US" sz="2800" dirty="0" smtClean="0"/>
              <a:t>match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findall</a:t>
            </a:r>
            <a:r>
              <a:rPr lang="ru-RU" sz="2800" dirty="0" smtClean="0"/>
              <a:t>?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-1032386" y="8160544"/>
            <a:ext cx="18877934" cy="6288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2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</a:t>
            </a:r>
            <a:r>
              <a:rPr lang="en-US" sz="32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ru.wikipedia.org/wiki</a:t>
            </a:r>
            <a:r>
              <a:rPr lang="ru-RU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Объектно-</a:t>
            </a:r>
            <a:r>
              <a:rPr lang="ru-RU" sz="3200" u="sng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ориентированное_программирование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29641" y="2918493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ООП  - парадигма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программирования, основными концепциями которой являются понятия «класс» и «объект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 -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пользовательский тип,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описывающий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устройство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 –  «душа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», экземпляр,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сущность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charRg st="16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642396" y="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Принципы ООП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Алана </a:t>
            </a:r>
            <a:r>
              <a:rPr lang="ru-RU" sz="7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Кэйя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5" y="2212258"/>
            <a:ext cx="15515303" cy="6548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данные представляются объектами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набор взаимодействующих объектов, посылающих друг другу 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собственную часть памяти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свой тип (класс)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бъекты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одного типа могут принимать одни и те же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Классы организованы в единую древовидную структуру с общим корнем, называемую иерархией наследования.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1954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Механизмы ООП (принципы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4" y="2595717"/>
            <a:ext cx="15515303" cy="6548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Абстракция - придание объекту характеристик, которые отличают его от всех других объектов, четко определяя его концептуальные границы.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Инкапсуляция - можно скрыть ненужные внутренние подробности работы объекта от окружающего мира (алгоритмы работы с данными хранятся вместе с данными). 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Наследование - можно создавать специализированные классы на основе базовых (позволяет избегать написания повторного кода).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Полиморфизм - в разных объектах одна и та же операция   может выполнять различные функции.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Композиция - объект может быть составным и включать в себя другие объекты.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359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Механизмы ООП (принципы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4" y="2595717"/>
            <a:ext cx="15515303" cy="6548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261</Words>
  <Application>Microsoft Office PowerPoint</Application>
  <PresentationFormat>Произвольный</PresentationFormat>
  <Paragraphs>37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ООП</vt:lpstr>
      <vt:lpstr>Принципы ООП Алана Кэйя</vt:lpstr>
      <vt:lpstr>Механизмы ООП (принципы)</vt:lpstr>
      <vt:lpstr>Механизмы ООП (принципы)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639</cp:revision>
  <dcterms:modified xsi:type="dcterms:W3CDTF">2016-09-29T17:03:36Z</dcterms:modified>
</cp:coreProperties>
</file>