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11"/>
  </p:notesMasterIdLst>
  <p:sldIdLst>
    <p:sldId id="285" r:id="rId4"/>
    <p:sldId id="283" r:id="rId5"/>
    <p:sldId id="311" r:id="rId6"/>
    <p:sldId id="318" r:id="rId7"/>
    <p:sldId id="320" r:id="rId8"/>
    <p:sldId id="321" r:id="rId9"/>
    <p:sldId id="322" r:id="rId10"/>
  </p:sldIdLst>
  <p:sldSz cx="16256000" cy="9144000"/>
  <p:notesSz cx="6858000" cy="9144000"/>
  <p:embeddedFontLst>
    <p:embeddedFont>
      <p:font typeface="Cabin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51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86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78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52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Исключения 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</a:t>
            </a:r>
            <a:r>
              <a:rPr kumimoji="0" lang="ru-RU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Понятие об </a:t>
            </a:r>
            <a:r>
              <a:rPr lang="ru-RU" sz="6600" dirty="0" smtClean="0"/>
              <a:t>исключении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931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Перехват исключения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8138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Выброс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9281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Стандартные </a:t>
            </a:r>
            <a:r>
              <a:rPr lang="ru-RU" sz="6600" dirty="0" smtClean="0"/>
              <a:t>исключения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4998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100</Words>
  <Application>Microsoft Office PowerPoint</Application>
  <PresentationFormat>Произвольный</PresentationFormat>
  <Paragraphs>21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Понятие об исключении</vt:lpstr>
      <vt:lpstr>Перехват исключения</vt:lpstr>
      <vt:lpstr>Выброс исключения</vt:lpstr>
      <vt:lpstr>Стандартные исключения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136</cp:revision>
  <dcterms:modified xsi:type="dcterms:W3CDTF">2016-09-03T08:11:33Z</dcterms:modified>
</cp:coreProperties>
</file>