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</p:sldMasterIdLst>
  <p:notesMasterIdLst>
    <p:notesMasterId r:id="rId15"/>
  </p:notesMasterIdLst>
  <p:sldIdLst>
    <p:sldId id="285" r:id="rId3"/>
    <p:sldId id="283" r:id="rId4"/>
    <p:sldId id="323" r:id="rId5"/>
    <p:sldId id="324" r:id="rId6"/>
    <p:sldId id="330" r:id="rId7"/>
    <p:sldId id="331" r:id="rId8"/>
    <p:sldId id="327" r:id="rId9"/>
    <p:sldId id="332" r:id="rId10"/>
    <p:sldId id="334" r:id="rId11"/>
    <p:sldId id="325" r:id="rId12"/>
    <p:sldId id="326" r:id="rId13"/>
    <p:sldId id="328" r:id="rId14"/>
  </p:sldIdLst>
  <p:sldSz cx="16256000" cy="9144000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75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5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3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life.blogspot.com/2012/11/pyth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v-resheno.ru/481996-nested-functions-scope-in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9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Лямбда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  <a:defRPr/>
            </a:pP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pythlife.blogspot.com/2012/11/python.html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ctr">
              <a:buClr>
                <a:srgbClr val="FFFFFF"/>
              </a:buClr>
              <a:buSzPct val="25000"/>
              <a:defRPr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v-resheno.ru/481996-nested-functions-scope-in-python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функцией?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возвращают анонимные функции,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то есть без имени. На практике они часто используются, как способ получить встроенную функцию  или отложить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выполнение определенного фрагмента</a:t>
            </a:r>
            <a:r>
              <a:rPr lang="ru-RU" sz="3600" dirty="0"/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программного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лямбда выражений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6" y="31315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43276" y="24563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14260" y="24519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43276" y="53380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26409" y="3846704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26409" y="53077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6" y="31315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43276" y="24563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14260" y="24519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43276" y="53380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26409" y="3846704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26409" y="53077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7217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map, filter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282051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www.bogotobogo.com/python/python_fncs_map_filter_reduce.php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</a:t>
            </a:r>
            <a:r>
              <a:rPr lang="en-US" dirty="0" smtClean="0">
                <a:hlinkClick r:id="rId4"/>
              </a:rPr>
              <a:t>D0%BD%D0%B0_Python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docs.python.org/3/library/functions.html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319</Words>
  <Application>Microsoft Office PowerPoint</Application>
  <PresentationFormat>Произвольный</PresentationFormat>
  <Paragraphs>53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Cabin</vt:lpstr>
      <vt:lpstr>Arial</vt:lpstr>
      <vt:lpstr>Courier New</vt:lpstr>
      <vt:lpstr>1_Title &amp; Bullets</vt:lpstr>
      <vt:lpstr>1_Title &amp; Subtitle</vt:lpstr>
      <vt:lpstr>Программирование на Python </vt:lpstr>
      <vt:lpstr>Вопросы на повторение</vt:lpstr>
      <vt:lpstr>Лямбда выражения</vt:lpstr>
      <vt:lpstr>Лямбда выражения</vt:lpstr>
      <vt:lpstr>Пример лямбда выражений</vt:lpstr>
      <vt:lpstr>Презентация PowerPoint</vt:lpstr>
      <vt:lpstr>Передача функции в другую функцию</vt:lpstr>
      <vt:lpstr>Передача в функцию лямбд</vt:lpstr>
      <vt:lpstr>Функции map, filter</vt:lpstr>
      <vt:lpstr>Различия lambda от def</vt:lpstr>
      <vt:lpstr>Функция как объект</vt:lpstr>
      <vt:lpstr>Вложенные функции. Замыкания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311</cp:revision>
  <dcterms:modified xsi:type="dcterms:W3CDTF">2016-09-10T05:51:48Z</dcterms:modified>
</cp:coreProperties>
</file>