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9"/>
  </p:notesMasterIdLst>
  <p:sldIdLst>
    <p:sldId id="285" r:id="rId6"/>
    <p:sldId id="257" r:id="rId7"/>
    <p:sldId id="258" r:id="rId8"/>
    <p:sldId id="259" r:id="rId9"/>
    <p:sldId id="286" r:id="rId10"/>
    <p:sldId id="287" r:id="rId11"/>
    <p:sldId id="288" r:id="rId12"/>
    <p:sldId id="289" r:id="rId13"/>
    <p:sldId id="290" r:id="rId14"/>
    <p:sldId id="29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6256000" cy="9144000"/>
  <p:notesSz cx="6858000" cy="9144000"/>
  <p:embeddedFontLst>
    <p:embeddedFont>
      <p:font typeface="Cab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</a:t>
            </a:r>
            <a:r>
              <a:rPr lang="ru-RU" sz="4800" dirty="0" smtClean="0"/>
              <a:t>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Списки и</a:t>
            </a:r>
            <a:r>
              <a:rPr lang="en-US" sz="6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определенные циклы</a:t>
            </a:r>
            <a:r>
              <a:rPr lang="en-US" sz="6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указании индекса в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 скобках 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 получить любой элемент списка, точно так же, как и элемент строки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Строки являются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т.е. мы </a:t>
            </a:r>
            <a:r>
              <a:rPr lang="en-US" sz="3000" i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не можем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изменить содержимое строки. Для внесения любых изменений необходимо создать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 строку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Списки являются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т.е. мы </a:t>
            </a:r>
            <a:r>
              <a:rPr lang="en-US" sz="30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элемент списка с указанием его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334300" y="23749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 </a:t>
            </a: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функции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</a:t>
            </a:r>
            <a:r>
              <a:rPr lang="en-US" sz="3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выдается число </a:t>
            </a:r>
            <a:r>
              <a:rPr lang="en-US" sz="3400" i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 самом деле функция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сообщает нам число элементов </a:t>
            </a:r>
            <a:r>
              <a:rPr lang="en-US" sz="34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объекта или последовательности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(например, строки...)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Использование функции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выдает список чисел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 нуля до n-1, где n - это число элементов </a:t>
            </a: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 создать цикл индексов с помощью оператора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Сказка о двух циклах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 </a:t>
            </a:r>
            <a:r>
              <a:rPr lang="en-US" sz="7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списков с помощью знака</a:t>
            </a:r>
            <a:r>
              <a:rPr lang="en-US" sz="7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Сложив два списка, мы можем создать новый список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списков с помощью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06725" y="4033425"/>
            <a:ext cx="6511500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Запомните!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6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Точно так же как в строках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срез выполняется до второго указанного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но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 включая его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 списков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нуля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 создать пустой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затем добавить в него элементы с помощью метода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остается упорядоченным, т.к. новые элементы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концу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два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позволяющие проверить наличие определенного элемента в списке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логические операторы, выдающие 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(верно)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(ложно)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Сам список при этом не изменяется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упорядоченная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может содержать несколько упорядоченных элементов, положение которых можно изменить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изменить порядок элементов)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списке (отличается от метода sort со строками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 себя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несколько встроенных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применяемых к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Помните ранее созданные нами циклы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Эти циклы гораздо легче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  <a:r>
              <a:rPr lang="en-US" sz="6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 и списки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0045700" y="2301875"/>
            <a:ext cx="58221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разбивает строку на части и производит список строк, т.е. список слов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определенное слово или выполнить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 всем словам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08000" y="7137375"/>
            <a:ext cx="152336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</a:t>
            </a:r>
            <a:r>
              <a:rPr lang="en-US" sz="24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 указывать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несколько пробелов рассматриваются как </a:t>
            </a:r>
            <a:r>
              <a:rPr lang="en-US" sz="2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разделитель</a:t>
            </a: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 можете указать, какой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использовать при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 </a:t>
            </a:r>
            <a:r>
              <a:rPr lang="en-US" sz="2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997025" y="4148249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 списков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694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Понятие коллекции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Списки и определенные циклы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Индексация и поиск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Изменяемость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len, min, max, sum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820625" y="2733900"/>
            <a:ext cx="8102399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Срезы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Методы списков: append, remove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Разбивание строк на списки слов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Функция split для разбора строк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63000" y="2532050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7124700"/>
            <a:ext cx="11189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2150</Words>
  <Application>Microsoft Office PowerPoint</Application>
  <PresentationFormat>Произвольный</PresentationFormat>
  <Paragraphs>378</Paragraphs>
  <Slides>33</Slides>
  <Notes>32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 - 2 Column</vt:lpstr>
      <vt:lpstr>Title &amp; Bullets</vt:lpstr>
      <vt:lpstr>Программирование на Python 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функции range</vt:lpstr>
      <vt:lpstr>Сказка о двух циклах...</vt:lpstr>
      <vt:lpstr>Конкатенация списков с помощью знака +</vt:lpstr>
      <vt:lpstr>Срезы списков с помощью :</vt:lpstr>
      <vt:lpstr>Методы списков</vt:lpstr>
      <vt:lpstr>Создание списка с нуля</vt:lpstr>
      <vt:lpstr>Поиск в списке</vt:lpstr>
      <vt:lpstr>Список - это упорядоченная последовательность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Обзор списков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23</cp:revision>
  <dcterms:modified xsi:type="dcterms:W3CDTF">2016-08-19T14:08:12Z</dcterms:modified>
</cp:coreProperties>
</file>