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7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5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46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6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20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8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61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3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2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58FF-433E-46B4-9529-8D01067A5F64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8263-D20F-46C2-B129-BC049A26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2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Киногид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Команда: Рыжкин Артем, </a:t>
            </a:r>
            <a:r>
              <a:rPr lang="ru-RU" dirty="0" err="1" smtClean="0"/>
              <a:t>Сатов</a:t>
            </a:r>
            <a:r>
              <a:rPr lang="ru-RU" dirty="0" smtClean="0"/>
              <a:t>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Агрегатор</a:t>
            </a:r>
            <a:r>
              <a:rPr lang="ru-RU" dirty="0" smtClean="0"/>
              <a:t> </a:t>
            </a:r>
            <a:r>
              <a:rPr lang="ru-RU" dirty="0" err="1" smtClean="0"/>
              <a:t>киноинформации</a:t>
            </a:r>
            <a:r>
              <a:rPr lang="ru-RU" dirty="0" smtClean="0"/>
              <a:t> с разных источников </a:t>
            </a:r>
            <a:r>
              <a:rPr lang="en-US" dirty="0" smtClean="0"/>
              <a:t>[</a:t>
            </a:r>
            <a:r>
              <a:rPr lang="ru-RU" dirty="0" smtClean="0"/>
              <a:t>на разных языках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8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Осуществление поиска фильма по параметрам</a:t>
            </a:r>
          </a:p>
          <a:p>
            <a:r>
              <a:rPr lang="ru-RU" dirty="0" smtClean="0"/>
              <a:t>Топ новинок (ориентируемся на рейтинги, оценки пользователей)</a:t>
            </a:r>
          </a:p>
          <a:p>
            <a:r>
              <a:rPr lang="ru-RU" dirty="0" smtClean="0"/>
              <a:t>Список фильмов, которые идут в прокате</a:t>
            </a:r>
          </a:p>
          <a:p>
            <a:r>
              <a:rPr lang="ru-RU" dirty="0" smtClean="0"/>
              <a:t>Список фильмов, которые скоро выйдут</a:t>
            </a:r>
          </a:p>
          <a:p>
            <a:r>
              <a:rPr lang="ru-RU" dirty="0" smtClean="0"/>
              <a:t>Авторизованные пользователи могут:</a:t>
            </a:r>
          </a:p>
          <a:p>
            <a:pPr marL="514350" indent="-514350">
              <a:buAutoNum type="arabicParenR"/>
            </a:pPr>
            <a:r>
              <a:rPr lang="ru-RU" dirty="0" smtClean="0"/>
              <a:t>Оставлять комментарии</a:t>
            </a:r>
          </a:p>
          <a:p>
            <a:pPr marL="514350" indent="-514350">
              <a:buAutoNum type="arabicParenR"/>
            </a:pPr>
            <a:r>
              <a:rPr lang="ru-RU" dirty="0" smtClean="0"/>
              <a:t>Ставить </a:t>
            </a:r>
            <a:r>
              <a:rPr lang="en-US" dirty="0" smtClean="0"/>
              <a:t>like/dislike</a:t>
            </a:r>
          </a:p>
          <a:p>
            <a:pPr marL="514350" indent="-514350">
              <a:buAutoNum type="arabicParenR"/>
            </a:pPr>
            <a:r>
              <a:rPr lang="ru-RU" dirty="0" smtClean="0"/>
              <a:t>Добавлять фильмы в свои коллекции</a:t>
            </a:r>
          </a:p>
          <a:p>
            <a:pPr marL="514350" indent="-514350">
              <a:buAutoNum type="arabicParenR"/>
            </a:pPr>
            <a:r>
              <a:rPr lang="ru-RU" dirty="0" smtClean="0"/>
              <a:t>Настройка оповещения о премьере фильма</a:t>
            </a:r>
          </a:p>
          <a:p>
            <a:pPr marL="514350" indent="-514350">
              <a:buAutoNum type="arabicParenR"/>
            </a:pPr>
            <a:endParaRPr lang="ru-RU" dirty="0" smtClean="0"/>
          </a:p>
          <a:p>
            <a:pPr marL="514350" indent="-514350">
              <a:buAutoNum type="arabicParenR"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5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«Киногид»</vt:lpstr>
      <vt:lpstr>Идея</vt:lpstr>
      <vt:lpstr>  Основные возможности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«Киногид»</dc:title>
  <dc:creator>Артем Рыжкин</dc:creator>
  <cp:lastModifiedBy>Alexander Satov</cp:lastModifiedBy>
  <cp:revision>7</cp:revision>
  <dcterms:created xsi:type="dcterms:W3CDTF">2018-03-19T08:49:24Z</dcterms:created>
  <dcterms:modified xsi:type="dcterms:W3CDTF">2018-03-19T12:46:34Z</dcterms:modified>
</cp:coreProperties>
</file>