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Mutblr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Занин Артемий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8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mutblr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Mutblr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strike="sngStrike" dirty="0" smtClean="0"/>
              <a:t>очередная</a:t>
            </a:r>
            <a:r>
              <a:rPr lang="ru-RU" dirty="0" smtClean="0"/>
              <a:t> социальная сеть. </a:t>
            </a:r>
            <a:r>
              <a:rPr lang="ru-RU" dirty="0" smtClean="0"/>
              <a:t>Создана для сокращения расстояния между людьми во время карантина.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51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построено с использованием новейших технологи</a:t>
            </a:r>
            <a:r>
              <a:rPr lang="ru-RU" dirty="0" smtClean="0"/>
              <a:t>й. В приложении имеются классы пользователя, поста и разных форм. Пользователь и пост являются классами </a:t>
            </a:r>
            <a:r>
              <a:rPr lang="en-US" dirty="0" err="1" smtClean="0"/>
              <a:t>SQLAlchemy</a:t>
            </a:r>
            <a:r>
              <a:rPr lang="en-US" dirty="0" smtClean="0"/>
              <a:t>. </a:t>
            </a:r>
            <a:r>
              <a:rPr lang="ru-RU" dirty="0" smtClean="0"/>
              <a:t>Формы унаследованы от специального класса в библиотеке </a:t>
            </a:r>
            <a:r>
              <a:rPr lang="en-US" dirty="0" smtClean="0"/>
              <a:t>Flask-WTF. </a:t>
            </a:r>
            <a:r>
              <a:rPr lang="ru-RU" dirty="0" smtClean="0"/>
              <a:t>Объединяющий всё это код оформлен в </a:t>
            </a:r>
            <a:r>
              <a:rPr lang="en-US" dirty="0" smtClean="0"/>
              <a:t>Flask </a:t>
            </a:r>
            <a:r>
              <a:rPr lang="ru-RU" dirty="0" smtClean="0"/>
              <a:t>приложение.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7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вывод могу сказать, что в одиночку сделать такой проект очень трудно. Пространство для улучшения конечно же есть. В данный момент на странице не хватает динамического обновления и возможности прикреплять файлы к постам.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6873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621</TotalTime>
  <Words>105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Mutblr</vt:lpstr>
      <vt:lpstr>Что такое mutblr?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Mutblr</dc:title>
  <dc:creator>Arty</dc:creator>
  <cp:lastModifiedBy>Arty</cp:lastModifiedBy>
  <cp:revision>8</cp:revision>
  <dcterms:created xsi:type="dcterms:W3CDTF">2020-05-11T14:01:54Z</dcterms:created>
  <dcterms:modified xsi:type="dcterms:W3CDTF">2020-05-12T14:12:45Z</dcterms:modified>
</cp:coreProperties>
</file>