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f875feb3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f875feb3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8baea9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8baea9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8baea9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8baea9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f8baea92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f8baea92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mazon.com/CYBERPOWERPC-Supreme-i7-9700K-GeForce-SLC10060CPGV2/dp/B07VGHN9SM/ref=as_li_ss_tl?keywords=rtx+2080+super+core+i7-9700K&amp;qid=1567780396&amp;s=electronics&amp;sr=1-3&amp;linkCode=ll1&amp;tag=thtebusgu-20&amp;linkId=27c034570df7652ce3bcdf2d4ac58bfd&amp;language=en_U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177EE"/>
            </a:gs>
            <a:gs pos="100000">
              <a:srgbClr val="113D8A"/>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197625" y="1095050"/>
            <a:ext cx="5726100" cy="21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Comic Sans MS"/>
                <a:ea typeface="Comic Sans MS"/>
                <a:cs typeface="Comic Sans MS"/>
                <a:sym typeface="Comic Sans MS"/>
              </a:rPr>
              <a:t>Student home</a:t>
            </a:r>
            <a:endParaRPr sz="6000">
              <a:latin typeface="Comic Sans MS"/>
              <a:ea typeface="Comic Sans MS"/>
              <a:cs typeface="Comic Sans MS"/>
              <a:sym typeface="Comic Sans MS"/>
            </a:endParaRPr>
          </a:p>
          <a:p>
            <a:pPr indent="0" lvl="0" marL="0" rtl="0" algn="l">
              <a:spcBef>
                <a:spcPts val="0"/>
              </a:spcBef>
              <a:spcAft>
                <a:spcPts val="0"/>
              </a:spcAft>
              <a:buNone/>
            </a:pPr>
            <a:r>
              <a:rPr lang="en" sz="6000">
                <a:latin typeface="Comic Sans MS"/>
                <a:ea typeface="Comic Sans MS"/>
                <a:cs typeface="Comic Sans MS"/>
                <a:sym typeface="Comic Sans MS"/>
              </a:rPr>
              <a:t>    computer</a:t>
            </a:r>
            <a:endParaRPr sz="6000">
              <a:latin typeface="Comic Sans MS"/>
              <a:ea typeface="Comic Sans MS"/>
              <a:cs typeface="Comic Sans MS"/>
              <a:sym typeface="Comic Sans MS"/>
            </a:endParaRPr>
          </a:p>
        </p:txBody>
      </p:sp>
      <p:sp>
        <p:nvSpPr>
          <p:cNvPr id="135" name="Google Shape;135;p13"/>
          <p:cNvSpPr txBox="1"/>
          <p:nvPr>
            <p:ph idx="1" type="subTitle"/>
          </p:nvPr>
        </p:nvSpPr>
        <p:spPr>
          <a:xfrm>
            <a:off x="5021975" y="3268050"/>
            <a:ext cx="17700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mic Sans MS"/>
                <a:ea typeface="Comic Sans MS"/>
                <a:cs typeface="Comic Sans MS"/>
                <a:sym typeface="Comic Sans MS"/>
              </a:rPr>
              <a:t>By Mobeen</a:t>
            </a:r>
            <a:endParaRPr sz="2400">
              <a:solidFill>
                <a:srgbClr val="FFFFFF"/>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nvSpPr>
        <p:spPr>
          <a:xfrm>
            <a:off x="1412925" y="322250"/>
            <a:ext cx="7002600" cy="7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Comic Sans MS"/>
                <a:ea typeface="Comic Sans MS"/>
                <a:cs typeface="Comic Sans MS"/>
                <a:sym typeface="Comic Sans MS"/>
              </a:rPr>
              <a:t>Application Topic</a:t>
            </a:r>
            <a:r>
              <a:rPr lang="en" sz="3000">
                <a:solidFill>
                  <a:srgbClr val="FFFFFF"/>
                </a:solidFill>
                <a:latin typeface="Comic Sans MS"/>
                <a:ea typeface="Comic Sans MS"/>
                <a:cs typeface="Comic Sans MS"/>
                <a:sym typeface="Comic Sans MS"/>
              </a:rPr>
              <a:t> </a:t>
            </a:r>
            <a:endParaRPr sz="3000">
              <a:solidFill>
                <a:srgbClr val="FFFFFF"/>
              </a:solidFill>
              <a:latin typeface="Comic Sans MS"/>
              <a:ea typeface="Comic Sans MS"/>
              <a:cs typeface="Comic Sans MS"/>
              <a:sym typeface="Comic Sans MS"/>
            </a:endParaRPr>
          </a:p>
        </p:txBody>
      </p:sp>
      <p:sp>
        <p:nvSpPr>
          <p:cNvPr id="141" name="Google Shape;141;p14"/>
          <p:cNvSpPr txBox="1"/>
          <p:nvPr/>
        </p:nvSpPr>
        <p:spPr>
          <a:xfrm>
            <a:off x="1295175" y="1214600"/>
            <a:ext cx="7238100" cy="36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mic Sans MS"/>
                <a:ea typeface="Comic Sans MS"/>
                <a:cs typeface="Comic Sans MS"/>
                <a:sym typeface="Comic Sans MS"/>
              </a:rPr>
              <a:t>This PC would be used for school and personal use. Network interface, removable media and the motherboard would be the most important things for the computer but the single most important thing I would say is the network interface for the PC.</a:t>
            </a:r>
            <a:endParaRPr sz="2400">
              <a:solidFill>
                <a:srgbClr val="FFFFFF"/>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omic Sans MS"/>
                <a:ea typeface="Comic Sans MS"/>
                <a:cs typeface="Comic Sans MS"/>
                <a:sym typeface="Comic Sans MS"/>
              </a:rPr>
              <a:t>Would be nice features</a:t>
            </a:r>
            <a:endParaRPr sz="3000">
              <a:latin typeface="Comic Sans MS"/>
              <a:ea typeface="Comic Sans MS"/>
              <a:cs typeface="Comic Sans MS"/>
              <a:sym typeface="Comic Sans MS"/>
            </a:endParaRPr>
          </a:p>
        </p:txBody>
      </p:sp>
      <p:sp>
        <p:nvSpPr>
          <p:cNvPr id="147" name="Google Shape;147;p15"/>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Comic Sans MS"/>
                <a:ea typeface="Comic Sans MS"/>
                <a:cs typeface="Comic Sans MS"/>
                <a:sym typeface="Comic Sans MS"/>
              </a:rPr>
              <a:t>    Some nice features that are not important but I would 100% upgrade would be the RAM, graphics card and the Hard-Drive Disk. I would get mostly all these parts off of Canadacomputers.com and I would get HDD off of dell.com. I wouldn’t break the bank to upgrade this PC as I would only need it for work mostly. </a:t>
            </a:r>
            <a:endParaRPr sz="24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omic Sans MS"/>
                <a:ea typeface="Comic Sans MS"/>
                <a:cs typeface="Comic Sans MS"/>
                <a:sym typeface="Comic Sans MS"/>
              </a:rPr>
              <a:t>My Budget Machine</a:t>
            </a:r>
            <a:endParaRPr sz="3000">
              <a:latin typeface="Comic Sans MS"/>
              <a:ea typeface="Comic Sans MS"/>
              <a:cs typeface="Comic Sans MS"/>
              <a:sym typeface="Comic Sans MS"/>
            </a:endParaRPr>
          </a:p>
        </p:txBody>
      </p:sp>
      <p:sp>
        <p:nvSpPr>
          <p:cNvPr id="153" name="Google Shape;153;p16"/>
          <p:cNvSpPr txBox="1"/>
          <p:nvPr>
            <p:ph idx="1" type="body"/>
          </p:nvPr>
        </p:nvSpPr>
        <p:spPr>
          <a:xfrm>
            <a:off x="1297500" y="12081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ic Sans MS"/>
                <a:ea typeface="Comic Sans MS"/>
                <a:cs typeface="Comic Sans MS"/>
                <a:sym typeface="Comic Sans MS"/>
              </a:rPr>
              <a:t>   </a:t>
            </a:r>
            <a:r>
              <a:rPr lang="en" sz="1500">
                <a:latin typeface="Comic Sans MS"/>
                <a:ea typeface="Comic Sans MS"/>
                <a:cs typeface="Comic Sans MS"/>
                <a:sym typeface="Comic Sans MS"/>
              </a:rPr>
              <a:t>I would get a PC only because I already have something for </a:t>
            </a:r>
            <a:r>
              <a:rPr lang="en" sz="1500">
                <a:latin typeface="Comic Sans MS"/>
                <a:ea typeface="Comic Sans MS"/>
                <a:cs typeface="Comic Sans MS"/>
                <a:sym typeface="Comic Sans MS"/>
              </a:rPr>
              <a:t>portability which is my laptop. I would get the </a:t>
            </a:r>
            <a:r>
              <a:rPr lang="en" sz="1500">
                <a:solidFill>
                  <a:srgbClr val="FFFFFF"/>
                </a:solidFill>
                <a:latin typeface="Comic Sans MS"/>
                <a:ea typeface="Comic Sans MS"/>
                <a:cs typeface="Comic Sans MS"/>
                <a:sym typeface="Comic Sans MS"/>
              </a:rPr>
              <a:t>CyberPowerPC Gaming PC which is for $729.99 on Best Buy. I would get this because it is a very high performance computer that has a very powerful AMD Ryzen 3 2300X processor with 8GB DDR4 RAM and large 1TB hard drive and has the Radeon RX 560 graphics card with 2GB of video memory which runs very fast and smoothly. It looks very nice from the outside with its RGB lights on the inside and you will save $70</a:t>
            </a:r>
            <a:endParaRPr sz="1500">
              <a:solidFill>
                <a:srgbClr val="FFFFFF"/>
              </a:solidFill>
              <a:latin typeface="Comic Sans MS"/>
              <a:ea typeface="Comic Sans MS"/>
              <a:cs typeface="Comic Sans MS"/>
              <a:sym typeface="Comic Sans MS"/>
            </a:endParaRPr>
          </a:p>
          <a:p>
            <a:pPr indent="0" lvl="0" marL="0" rtl="0" algn="l">
              <a:spcBef>
                <a:spcPts val="1600"/>
              </a:spcBef>
              <a:spcAft>
                <a:spcPts val="1600"/>
              </a:spcAft>
              <a:buNone/>
            </a:pP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p:txBody>
      </p:sp>
      <p:pic>
        <p:nvPicPr>
          <p:cNvPr id="154" name="Google Shape;154;p16"/>
          <p:cNvPicPr preferRelativeResize="0"/>
          <p:nvPr/>
        </p:nvPicPr>
        <p:blipFill>
          <a:blip r:embed="rId3">
            <a:alphaModFix/>
          </a:blip>
          <a:stretch>
            <a:fillRect/>
          </a:stretch>
        </p:blipFill>
        <p:spPr>
          <a:xfrm>
            <a:off x="2542125" y="3260375"/>
            <a:ext cx="1812875" cy="1812875"/>
          </a:xfrm>
          <a:prstGeom prst="rect">
            <a:avLst/>
          </a:prstGeom>
          <a:noFill/>
          <a:ln>
            <a:noFill/>
          </a:ln>
        </p:spPr>
      </p:pic>
      <p:pic>
        <p:nvPicPr>
          <p:cNvPr id="155" name="Google Shape;155;p16"/>
          <p:cNvPicPr preferRelativeResize="0"/>
          <p:nvPr/>
        </p:nvPicPr>
        <p:blipFill>
          <a:blip r:embed="rId4">
            <a:alphaModFix/>
          </a:blip>
          <a:stretch>
            <a:fillRect/>
          </a:stretch>
        </p:blipFill>
        <p:spPr>
          <a:xfrm>
            <a:off x="4572000" y="3260375"/>
            <a:ext cx="1812875" cy="181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Comic Sans MS"/>
                <a:ea typeface="Comic Sans MS"/>
                <a:cs typeface="Comic Sans MS"/>
                <a:sym typeface="Comic Sans MS"/>
              </a:rPr>
              <a:t>My Dream Machine</a:t>
            </a:r>
            <a:endParaRPr sz="3000">
              <a:latin typeface="Comic Sans MS"/>
              <a:ea typeface="Comic Sans MS"/>
              <a:cs typeface="Comic Sans MS"/>
              <a:sym typeface="Comic Sans MS"/>
            </a:endParaRPr>
          </a:p>
        </p:txBody>
      </p:sp>
      <p:sp>
        <p:nvSpPr>
          <p:cNvPr id="161" name="Google Shape;161;p17"/>
          <p:cNvSpPr txBox="1"/>
          <p:nvPr>
            <p:ph idx="1" type="body"/>
          </p:nvPr>
        </p:nvSpPr>
        <p:spPr>
          <a:xfrm>
            <a:off x="1297500" y="10267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mic Sans MS"/>
                <a:ea typeface="Comic Sans MS"/>
                <a:cs typeface="Comic Sans MS"/>
                <a:sym typeface="Comic Sans MS"/>
              </a:rPr>
              <a:t>   </a:t>
            </a:r>
            <a:r>
              <a:rPr lang="en" sz="2200">
                <a:latin typeface="Comic Sans MS"/>
                <a:ea typeface="Comic Sans MS"/>
                <a:cs typeface="Comic Sans MS"/>
                <a:sym typeface="Comic Sans MS"/>
              </a:rPr>
              <a:t>For my dream machine I would get a desktop. I would buy the </a:t>
            </a:r>
            <a:r>
              <a:rPr lang="en" sz="2200">
                <a:solidFill>
                  <a:srgbClr val="FFFFFF"/>
                </a:solidFill>
                <a:uFill>
                  <a:noFill/>
                </a:uFill>
                <a:latin typeface="Comic Sans MS"/>
                <a:ea typeface="Comic Sans MS"/>
                <a:cs typeface="Comic Sans MS"/>
                <a:sym typeface="Comic Sans MS"/>
                <a:hlinkClick r:id="rId3"/>
              </a:rPr>
              <a:t>CYBERPOWERPC Gamer Supreme</a:t>
            </a:r>
            <a:r>
              <a:rPr lang="en" sz="2200">
                <a:solidFill>
                  <a:srgbClr val="FFFFFF"/>
                </a:solidFill>
                <a:latin typeface="Comic Sans MS"/>
                <a:ea typeface="Comic Sans MS"/>
                <a:cs typeface="Comic Sans MS"/>
                <a:sym typeface="Comic Sans MS"/>
              </a:rPr>
              <a:t> because </a:t>
            </a:r>
            <a:r>
              <a:rPr lang="en" sz="2200">
                <a:latin typeface="Comic Sans MS"/>
                <a:ea typeface="Comic Sans MS"/>
                <a:cs typeface="Comic Sans MS"/>
                <a:sym typeface="Comic Sans MS"/>
              </a:rPr>
              <a:t>it has an Intel Core i7-9700K, RTX 2080 Super 8GB video card, 16GB of RAM, and a 1TB PCIe-based solid-state drive, all at a price that's incredibly reasonable for a pre-built machine. It has very good speed and it can run most games at a high performance. This PC can also be used for school work as it is very fast.</a:t>
            </a:r>
            <a:r>
              <a:rPr lang="en" sz="2400">
                <a:latin typeface="Comic Sans MS"/>
                <a:ea typeface="Comic Sans MS"/>
                <a:cs typeface="Comic Sans MS"/>
                <a:sym typeface="Comic Sans MS"/>
              </a:rPr>
              <a:t> </a:t>
            </a:r>
            <a:endParaRPr sz="2400">
              <a:latin typeface="Comic Sans MS"/>
              <a:ea typeface="Comic Sans MS"/>
              <a:cs typeface="Comic Sans MS"/>
              <a:sym typeface="Comic Sans MS"/>
            </a:endParaRPr>
          </a:p>
          <a:p>
            <a:pPr indent="0" lvl="0" marL="0" rtl="0" algn="l">
              <a:spcBef>
                <a:spcPts val="1600"/>
              </a:spcBef>
              <a:spcAft>
                <a:spcPts val="1600"/>
              </a:spcAft>
              <a:buNone/>
            </a:pPr>
            <a:r>
              <a:rPr lang="en" sz="1800">
                <a:latin typeface="Comic Sans MS"/>
                <a:ea typeface="Comic Sans MS"/>
                <a:cs typeface="Comic Sans MS"/>
                <a:sym typeface="Comic Sans MS"/>
              </a:rPr>
              <a:t> </a:t>
            </a:r>
            <a:endParaRPr sz="18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