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73" r:id="rId5"/>
    <p:sldId id="274" r:id="rId6"/>
    <p:sldId id="257" r:id="rId7"/>
    <p:sldId id="259" r:id="rId8"/>
    <p:sldId id="265" r:id="rId9"/>
    <p:sldId id="261" r:id="rId10"/>
    <p:sldId id="267" r:id="rId11"/>
    <p:sldId id="269" r:id="rId12"/>
    <p:sldId id="270" r:id="rId13"/>
    <p:sldId id="271" r:id="rId14"/>
    <p:sldId id="264" r:id="rId15"/>
    <p:sldId id="26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7EB33-F844-4AEC-BA37-4DBE37EBB06C}" type="doc">
      <dgm:prSet loTypeId="urn:microsoft.com/office/officeart/2005/8/layout/hChevron3" loCatId="process" qsTypeId="urn:microsoft.com/office/officeart/2005/8/quickstyle/simple3" qsCatId="simple" csTypeId="urn:microsoft.com/office/officeart/2005/8/colors/colorful3" csCatId="colorful" phldr="1"/>
      <dgm:spPr/>
    </dgm:pt>
    <dgm:pt modelId="{0EA48B6E-83DE-45DE-B06C-2F784E419CE9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Basic cleaning</a:t>
          </a:r>
        </a:p>
      </dgm:t>
    </dgm:pt>
    <dgm:pt modelId="{FCC297AA-E1F2-43F9-BE00-B1CC4F673D6A}" type="parTrans" cxnId="{E2AE3A32-F50E-4C1E-B4E2-55BAAA085F77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48806-5034-4743-B6F1-910683D03B2D}" type="sibTrans" cxnId="{E2AE3A32-F50E-4C1E-B4E2-55BAAA085F77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FA25B-BB00-4DF4-AC81-C603BF1DB971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Remove Stops words</a:t>
          </a:r>
        </a:p>
      </dgm:t>
    </dgm:pt>
    <dgm:pt modelId="{A5134C88-3601-45C7-BDB8-14C5AF6BB81A}" type="parTrans" cxnId="{1A1459BC-FAE6-4018-ACB9-CB72B28872B1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51898-257D-43AC-A63F-7B19F7700C59}" type="sibTrans" cxnId="{1A1459BC-FAE6-4018-ACB9-CB72B28872B1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A17A94-BC71-471C-9709-BE8FC953615E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Lemmatisation</a:t>
          </a:r>
        </a:p>
      </dgm:t>
    </dgm:pt>
    <dgm:pt modelId="{09A3A554-6ACB-4B5B-B919-E2B03681E3AA}" type="parTrans" cxnId="{089319B8-1FD7-46E7-B09E-15DD781BAB12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7D244E-8A1B-4AAF-B337-106597B83707}" type="sibTrans" cxnId="{089319B8-1FD7-46E7-B09E-15DD781BAB12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8B8181-0322-4E61-9FB7-3980E8DB9F45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</a:p>
      </dgm:t>
    </dgm:pt>
    <dgm:pt modelId="{EE91FEBA-0C4A-44A6-ACD7-1FD28600B5DD}" type="parTrans" cxnId="{E207478B-A7C4-4BBB-8463-67F6618C476B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61F6F3-8DEF-47C4-ADCF-F026EE2A3468}" type="sibTrans" cxnId="{E207478B-A7C4-4BBB-8463-67F6618C476B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F72741-AE0F-420F-B8D8-863B55B33B52}">
      <dgm:prSet phldrT="[Text]" custT="1"/>
      <dgm:spPr/>
      <dgm:t>
        <a:bodyPr/>
        <a:lstStyle/>
        <a:p>
          <a:r>
            <a:rPr lang="en-AU" sz="1200" b="1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AU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70A4C3-6BA9-442C-B3A6-F07E0380B5D6}" type="parTrans" cxnId="{3F88C7B6-4AAB-4F75-BC98-C1EAA8EA2229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CEEC2-C39F-495A-9C1A-DABAF8D443CD}" type="sibTrans" cxnId="{3F88C7B6-4AAB-4F75-BC98-C1EAA8EA2229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7446F6-7778-4FE2-96F0-D720C07865B1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Remove top common words</a:t>
          </a:r>
        </a:p>
      </dgm:t>
    </dgm:pt>
    <dgm:pt modelId="{0BF53DFC-8E91-4850-BBE5-7BABC52CA862}" type="parTrans" cxnId="{5CDB572D-FBBA-4B72-AF05-E58A0A71957F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3E957-3923-4CCB-9CF9-18A8CB77FE1C}" type="sibTrans" cxnId="{5CDB572D-FBBA-4B72-AF05-E58A0A71957F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CAC701-5285-4CF1-9D4B-49E390486192}" type="pres">
      <dgm:prSet presAssocID="{C0E7EB33-F844-4AEC-BA37-4DBE37EBB06C}" presName="Name0" presStyleCnt="0">
        <dgm:presLayoutVars>
          <dgm:dir/>
          <dgm:resizeHandles val="exact"/>
        </dgm:presLayoutVars>
      </dgm:prSet>
      <dgm:spPr/>
    </dgm:pt>
    <dgm:pt modelId="{17196DE8-08BB-4D79-8C42-C1131EBDECB1}" type="pres">
      <dgm:prSet presAssocID="{0EA48B6E-83DE-45DE-B06C-2F784E419CE9}" presName="parTxOnly" presStyleLbl="node1" presStyleIdx="0" presStyleCnt="6">
        <dgm:presLayoutVars>
          <dgm:bulletEnabled val="1"/>
        </dgm:presLayoutVars>
      </dgm:prSet>
      <dgm:spPr/>
    </dgm:pt>
    <dgm:pt modelId="{AD9FFBD3-38B0-4FC1-9FB0-E50901201C37}" type="pres">
      <dgm:prSet presAssocID="{12448806-5034-4743-B6F1-910683D03B2D}" presName="parSpace" presStyleCnt="0"/>
      <dgm:spPr/>
    </dgm:pt>
    <dgm:pt modelId="{31448030-89E1-406D-A842-0E34422B11D5}" type="pres">
      <dgm:prSet presAssocID="{5A1FA25B-BB00-4DF4-AC81-C603BF1DB971}" presName="parTxOnly" presStyleLbl="node1" presStyleIdx="1" presStyleCnt="6">
        <dgm:presLayoutVars>
          <dgm:bulletEnabled val="1"/>
        </dgm:presLayoutVars>
      </dgm:prSet>
      <dgm:spPr/>
    </dgm:pt>
    <dgm:pt modelId="{C0A4E344-02BB-4235-ABF4-3B86A29E0A16}" type="pres">
      <dgm:prSet presAssocID="{7FD51898-257D-43AC-A63F-7B19F7700C59}" presName="parSpace" presStyleCnt="0"/>
      <dgm:spPr/>
    </dgm:pt>
    <dgm:pt modelId="{71F76AB5-E4C6-4CCE-8049-7DA14ECEBC23}" type="pres">
      <dgm:prSet presAssocID="{A2A17A94-BC71-471C-9709-BE8FC953615E}" presName="parTxOnly" presStyleLbl="node1" presStyleIdx="2" presStyleCnt="6">
        <dgm:presLayoutVars>
          <dgm:bulletEnabled val="1"/>
        </dgm:presLayoutVars>
      </dgm:prSet>
      <dgm:spPr/>
    </dgm:pt>
    <dgm:pt modelId="{265AC8F0-97CA-48A6-865A-640955A098F8}" type="pres">
      <dgm:prSet presAssocID="{1A7D244E-8A1B-4AAF-B337-106597B83707}" presName="parSpace" presStyleCnt="0"/>
      <dgm:spPr/>
    </dgm:pt>
    <dgm:pt modelId="{35488382-2524-4EC1-A912-B7E487F82878}" type="pres">
      <dgm:prSet presAssocID="{DD8B8181-0322-4E61-9FB7-3980E8DB9F45}" presName="parTxOnly" presStyleLbl="node1" presStyleIdx="3" presStyleCnt="6">
        <dgm:presLayoutVars>
          <dgm:bulletEnabled val="1"/>
        </dgm:presLayoutVars>
      </dgm:prSet>
      <dgm:spPr/>
    </dgm:pt>
    <dgm:pt modelId="{6903CF43-F569-46E7-8BB4-39C1B348BA2B}" type="pres">
      <dgm:prSet presAssocID="{8F61F6F3-8DEF-47C4-ADCF-F026EE2A3468}" presName="parSpace" presStyleCnt="0"/>
      <dgm:spPr/>
    </dgm:pt>
    <dgm:pt modelId="{1FD238B1-7F30-40C4-85C3-15BA556F760E}" type="pres">
      <dgm:prSet presAssocID="{D0F72741-AE0F-420F-B8D8-863B55B33B52}" presName="parTxOnly" presStyleLbl="node1" presStyleIdx="4" presStyleCnt="6">
        <dgm:presLayoutVars>
          <dgm:bulletEnabled val="1"/>
        </dgm:presLayoutVars>
      </dgm:prSet>
      <dgm:spPr/>
    </dgm:pt>
    <dgm:pt modelId="{1919D741-709D-4544-AFEE-2AF05D1B02C4}" type="pres">
      <dgm:prSet presAssocID="{8BCCEEC2-C39F-495A-9C1A-DABAF8D443CD}" presName="parSpace" presStyleCnt="0"/>
      <dgm:spPr/>
    </dgm:pt>
    <dgm:pt modelId="{F06C487E-CE5B-4327-B2D6-6DE79B3EDC40}" type="pres">
      <dgm:prSet presAssocID="{7B7446F6-7778-4FE2-96F0-D720C07865B1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652A201-D846-4E3B-AC89-64334BC7B210}" type="presOf" srcId="{0EA48B6E-83DE-45DE-B06C-2F784E419CE9}" destId="{17196DE8-08BB-4D79-8C42-C1131EBDECB1}" srcOrd="0" destOrd="0" presId="urn:microsoft.com/office/officeart/2005/8/layout/hChevron3"/>
    <dgm:cxn modelId="{6274300D-8638-412F-916E-B0BE44B08411}" type="presOf" srcId="{5A1FA25B-BB00-4DF4-AC81-C603BF1DB971}" destId="{31448030-89E1-406D-A842-0E34422B11D5}" srcOrd="0" destOrd="0" presId="urn:microsoft.com/office/officeart/2005/8/layout/hChevron3"/>
    <dgm:cxn modelId="{5CDB572D-FBBA-4B72-AF05-E58A0A71957F}" srcId="{C0E7EB33-F844-4AEC-BA37-4DBE37EBB06C}" destId="{7B7446F6-7778-4FE2-96F0-D720C07865B1}" srcOrd="5" destOrd="0" parTransId="{0BF53DFC-8E91-4850-BBE5-7BABC52CA862}" sibTransId="{0523E957-3923-4CCB-9CF9-18A8CB77FE1C}"/>
    <dgm:cxn modelId="{E2AE3A32-F50E-4C1E-B4E2-55BAAA085F77}" srcId="{C0E7EB33-F844-4AEC-BA37-4DBE37EBB06C}" destId="{0EA48B6E-83DE-45DE-B06C-2F784E419CE9}" srcOrd="0" destOrd="0" parTransId="{FCC297AA-E1F2-43F9-BE00-B1CC4F673D6A}" sibTransId="{12448806-5034-4743-B6F1-910683D03B2D}"/>
    <dgm:cxn modelId="{E480983C-950B-4342-9502-4713C94E8F8A}" type="presOf" srcId="{DD8B8181-0322-4E61-9FB7-3980E8DB9F45}" destId="{35488382-2524-4EC1-A912-B7E487F82878}" srcOrd="0" destOrd="0" presId="urn:microsoft.com/office/officeart/2005/8/layout/hChevron3"/>
    <dgm:cxn modelId="{CC38DE6E-4CB5-444A-92CD-3D3C5A0C8F9F}" type="presOf" srcId="{D0F72741-AE0F-420F-B8D8-863B55B33B52}" destId="{1FD238B1-7F30-40C4-85C3-15BA556F760E}" srcOrd="0" destOrd="0" presId="urn:microsoft.com/office/officeart/2005/8/layout/hChevron3"/>
    <dgm:cxn modelId="{EF051F7E-C615-427A-A1E7-51069FFE9FF6}" type="presOf" srcId="{A2A17A94-BC71-471C-9709-BE8FC953615E}" destId="{71F76AB5-E4C6-4CCE-8049-7DA14ECEBC23}" srcOrd="0" destOrd="0" presId="urn:microsoft.com/office/officeart/2005/8/layout/hChevron3"/>
    <dgm:cxn modelId="{E207478B-A7C4-4BBB-8463-67F6618C476B}" srcId="{C0E7EB33-F844-4AEC-BA37-4DBE37EBB06C}" destId="{DD8B8181-0322-4E61-9FB7-3980E8DB9F45}" srcOrd="3" destOrd="0" parTransId="{EE91FEBA-0C4A-44A6-ACD7-1FD28600B5DD}" sibTransId="{8F61F6F3-8DEF-47C4-ADCF-F026EE2A3468}"/>
    <dgm:cxn modelId="{C72CF2A5-B6C0-4758-AD7A-E1AD6240CB25}" type="presOf" srcId="{7B7446F6-7778-4FE2-96F0-D720C07865B1}" destId="{F06C487E-CE5B-4327-B2D6-6DE79B3EDC40}" srcOrd="0" destOrd="0" presId="urn:microsoft.com/office/officeart/2005/8/layout/hChevron3"/>
    <dgm:cxn modelId="{3F88C7B6-4AAB-4F75-BC98-C1EAA8EA2229}" srcId="{C0E7EB33-F844-4AEC-BA37-4DBE37EBB06C}" destId="{D0F72741-AE0F-420F-B8D8-863B55B33B52}" srcOrd="4" destOrd="0" parTransId="{F070A4C3-6BA9-442C-B3A6-F07E0380B5D6}" sibTransId="{8BCCEEC2-C39F-495A-9C1A-DABAF8D443CD}"/>
    <dgm:cxn modelId="{B4230CB7-C26C-4BD5-A3FE-4891111717AF}" type="presOf" srcId="{C0E7EB33-F844-4AEC-BA37-4DBE37EBB06C}" destId="{4ECAC701-5285-4CF1-9D4B-49E390486192}" srcOrd="0" destOrd="0" presId="urn:microsoft.com/office/officeart/2005/8/layout/hChevron3"/>
    <dgm:cxn modelId="{089319B8-1FD7-46E7-B09E-15DD781BAB12}" srcId="{C0E7EB33-F844-4AEC-BA37-4DBE37EBB06C}" destId="{A2A17A94-BC71-471C-9709-BE8FC953615E}" srcOrd="2" destOrd="0" parTransId="{09A3A554-6ACB-4B5B-B919-E2B03681E3AA}" sibTransId="{1A7D244E-8A1B-4AAF-B337-106597B83707}"/>
    <dgm:cxn modelId="{1A1459BC-FAE6-4018-ACB9-CB72B28872B1}" srcId="{C0E7EB33-F844-4AEC-BA37-4DBE37EBB06C}" destId="{5A1FA25B-BB00-4DF4-AC81-C603BF1DB971}" srcOrd="1" destOrd="0" parTransId="{A5134C88-3601-45C7-BDB8-14C5AF6BB81A}" sibTransId="{7FD51898-257D-43AC-A63F-7B19F7700C59}"/>
    <dgm:cxn modelId="{9BD62FB8-5E75-4018-B035-3742074F803A}" type="presParOf" srcId="{4ECAC701-5285-4CF1-9D4B-49E390486192}" destId="{17196DE8-08BB-4D79-8C42-C1131EBDECB1}" srcOrd="0" destOrd="0" presId="urn:microsoft.com/office/officeart/2005/8/layout/hChevron3"/>
    <dgm:cxn modelId="{1E3801BD-667A-4DBE-8033-FD92DE317E20}" type="presParOf" srcId="{4ECAC701-5285-4CF1-9D4B-49E390486192}" destId="{AD9FFBD3-38B0-4FC1-9FB0-E50901201C37}" srcOrd="1" destOrd="0" presId="urn:microsoft.com/office/officeart/2005/8/layout/hChevron3"/>
    <dgm:cxn modelId="{BA0BDCE0-82C8-433A-8D3C-07BF024C6797}" type="presParOf" srcId="{4ECAC701-5285-4CF1-9D4B-49E390486192}" destId="{31448030-89E1-406D-A842-0E34422B11D5}" srcOrd="2" destOrd="0" presId="urn:microsoft.com/office/officeart/2005/8/layout/hChevron3"/>
    <dgm:cxn modelId="{FBD3FEFB-DBAC-4449-A593-EB3EEC203EF9}" type="presParOf" srcId="{4ECAC701-5285-4CF1-9D4B-49E390486192}" destId="{C0A4E344-02BB-4235-ABF4-3B86A29E0A16}" srcOrd="3" destOrd="0" presId="urn:microsoft.com/office/officeart/2005/8/layout/hChevron3"/>
    <dgm:cxn modelId="{C1BF8130-E2E3-4F0A-AD0A-44B9D290AD11}" type="presParOf" srcId="{4ECAC701-5285-4CF1-9D4B-49E390486192}" destId="{71F76AB5-E4C6-4CCE-8049-7DA14ECEBC23}" srcOrd="4" destOrd="0" presId="urn:microsoft.com/office/officeart/2005/8/layout/hChevron3"/>
    <dgm:cxn modelId="{65C54676-55E1-4C2A-BA7C-75B00E389B1B}" type="presParOf" srcId="{4ECAC701-5285-4CF1-9D4B-49E390486192}" destId="{265AC8F0-97CA-48A6-865A-640955A098F8}" srcOrd="5" destOrd="0" presId="urn:microsoft.com/office/officeart/2005/8/layout/hChevron3"/>
    <dgm:cxn modelId="{A93A3FF2-E909-46E7-A95A-B03E3DE149EE}" type="presParOf" srcId="{4ECAC701-5285-4CF1-9D4B-49E390486192}" destId="{35488382-2524-4EC1-A912-B7E487F82878}" srcOrd="6" destOrd="0" presId="urn:microsoft.com/office/officeart/2005/8/layout/hChevron3"/>
    <dgm:cxn modelId="{7BC32A44-B507-4EEA-B6E6-6FF7509E2A6C}" type="presParOf" srcId="{4ECAC701-5285-4CF1-9D4B-49E390486192}" destId="{6903CF43-F569-46E7-8BB4-39C1B348BA2B}" srcOrd="7" destOrd="0" presId="urn:microsoft.com/office/officeart/2005/8/layout/hChevron3"/>
    <dgm:cxn modelId="{364B6A66-FCB0-4159-A83C-8417AC4A6BBE}" type="presParOf" srcId="{4ECAC701-5285-4CF1-9D4B-49E390486192}" destId="{1FD238B1-7F30-40C4-85C3-15BA556F760E}" srcOrd="8" destOrd="0" presId="urn:microsoft.com/office/officeart/2005/8/layout/hChevron3"/>
    <dgm:cxn modelId="{155149EB-31F0-480E-ADCE-988A390D5D48}" type="presParOf" srcId="{4ECAC701-5285-4CF1-9D4B-49E390486192}" destId="{1919D741-709D-4544-AFEE-2AF05D1B02C4}" srcOrd="9" destOrd="0" presId="urn:microsoft.com/office/officeart/2005/8/layout/hChevron3"/>
    <dgm:cxn modelId="{8E399927-0832-4BD3-A9F1-B855390983AF}" type="presParOf" srcId="{4ECAC701-5285-4CF1-9D4B-49E390486192}" destId="{F06C487E-CE5B-4327-B2D6-6DE79B3EDC4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7EB33-F844-4AEC-BA37-4DBE37EBB06C}" type="doc">
      <dgm:prSet loTypeId="urn:microsoft.com/office/officeart/2005/8/layout/hChevron3" loCatId="process" qsTypeId="urn:microsoft.com/office/officeart/2005/8/quickstyle/simple3" qsCatId="simple" csTypeId="urn:microsoft.com/office/officeart/2005/8/colors/colorful3" csCatId="colorful" phldr="1"/>
      <dgm:spPr/>
    </dgm:pt>
    <dgm:pt modelId="{0EA48B6E-83DE-45DE-B06C-2F784E419CE9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Basic cleaning</a:t>
          </a:r>
        </a:p>
      </dgm:t>
    </dgm:pt>
    <dgm:pt modelId="{FCC297AA-E1F2-43F9-BE00-B1CC4F673D6A}" type="parTrans" cxnId="{E2AE3A32-F50E-4C1E-B4E2-55BAAA085F77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48806-5034-4743-B6F1-910683D03B2D}" type="sibTrans" cxnId="{E2AE3A32-F50E-4C1E-B4E2-55BAAA085F77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FA25B-BB00-4DF4-AC81-C603BF1DB971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Remove Stops words</a:t>
          </a:r>
        </a:p>
      </dgm:t>
    </dgm:pt>
    <dgm:pt modelId="{A5134C88-3601-45C7-BDB8-14C5AF6BB81A}" type="parTrans" cxnId="{1A1459BC-FAE6-4018-ACB9-CB72B28872B1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51898-257D-43AC-A63F-7B19F7700C59}" type="sibTrans" cxnId="{1A1459BC-FAE6-4018-ACB9-CB72B28872B1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A17A94-BC71-471C-9709-BE8FC953615E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Lemmatisation</a:t>
          </a:r>
        </a:p>
      </dgm:t>
    </dgm:pt>
    <dgm:pt modelId="{09A3A554-6ACB-4B5B-B919-E2B03681E3AA}" type="parTrans" cxnId="{089319B8-1FD7-46E7-B09E-15DD781BAB12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7D244E-8A1B-4AAF-B337-106597B83707}" type="sibTrans" cxnId="{089319B8-1FD7-46E7-B09E-15DD781BAB12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8B8181-0322-4E61-9FB7-3980E8DB9F45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</a:p>
      </dgm:t>
    </dgm:pt>
    <dgm:pt modelId="{EE91FEBA-0C4A-44A6-ACD7-1FD28600B5DD}" type="parTrans" cxnId="{E207478B-A7C4-4BBB-8463-67F6618C476B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61F6F3-8DEF-47C4-ADCF-F026EE2A3468}" type="sibTrans" cxnId="{E207478B-A7C4-4BBB-8463-67F6618C476B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F72741-AE0F-420F-B8D8-863B55B33B52}">
      <dgm:prSet phldrT="[Text]" custT="1"/>
      <dgm:spPr/>
      <dgm:t>
        <a:bodyPr/>
        <a:lstStyle/>
        <a:p>
          <a:r>
            <a:rPr lang="en-AU" sz="1200" b="1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AU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70A4C3-6BA9-442C-B3A6-F07E0380B5D6}" type="parTrans" cxnId="{3F88C7B6-4AAB-4F75-BC98-C1EAA8EA2229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CEEC2-C39F-495A-9C1A-DABAF8D443CD}" type="sibTrans" cxnId="{3F88C7B6-4AAB-4F75-BC98-C1EAA8EA2229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7446F6-7778-4FE2-96F0-D720C07865B1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Remove top common words</a:t>
          </a:r>
        </a:p>
      </dgm:t>
    </dgm:pt>
    <dgm:pt modelId="{0BF53DFC-8E91-4850-BBE5-7BABC52CA862}" type="parTrans" cxnId="{5CDB572D-FBBA-4B72-AF05-E58A0A71957F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3E957-3923-4CCB-9CF9-18A8CB77FE1C}" type="sibTrans" cxnId="{5CDB572D-FBBA-4B72-AF05-E58A0A71957F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CAC701-5285-4CF1-9D4B-49E390486192}" type="pres">
      <dgm:prSet presAssocID="{C0E7EB33-F844-4AEC-BA37-4DBE37EBB06C}" presName="Name0" presStyleCnt="0">
        <dgm:presLayoutVars>
          <dgm:dir/>
          <dgm:resizeHandles val="exact"/>
        </dgm:presLayoutVars>
      </dgm:prSet>
      <dgm:spPr/>
    </dgm:pt>
    <dgm:pt modelId="{17196DE8-08BB-4D79-8C42-C1131EBDECB1}" type="pres">
      <dgm:prSet presAssocID="{0EA48B6E-83DE-45DE-B06C-2F784E419CE9}" presName="parTxOnly" presStyleLbl="node1" presStyleIdx="0" presStyleCnt="6" custLinFactNeighborY="1076">
        <dgm:presLayoutVars>
          <dgm:bulletEnabled val="1"/>
        </dgm:presLayoutVars>
      </dgm:prSet>
      <dgm:spPr/>
    </dgm:pt>
    <dgm:pt modelId="{AD9FFBD3-38B0-4FC1-9FB0-E50901201C37}" type="pres">
      <dgm:prSet presAssocID="{12448806-5034-4743-B6F1-910683D03B2D}" presName="parSpace" presStyleCnt="0"/>
      <dgm:spPr/>
    </dgm:pt>
    <dgm:pt modelId="{31448030-89E1-406D-A842-0E34422B11D5}" type="pres">
      <dgm:prSet presAssocID="{5A1FA25B-BB00-4DF4-AC81-C603BF1DB971}" presName="parTxOnly" presStyleLbl="node1" presStyleIdx="1" presStyleCnt="6">
        <dgm:presLayoutVars>
          <dgm:bulletEnabled val="1"/>
        </dgm:presLayoutVars>
      </dgm:prSet>
      <dgm:spPr/>
    </dgm:pt>
    <dgm:pt modelId="{C0A4E344-02BB-4235-ABF4-3B86A29E0A16}" type="pres">
      <dgm:prSet presAssocID="{7FD51898-257D-43AC-A63F-7B19F7700C59}" presName="parSpace" presStyleCnt="0"/>
      <dgm:spPr/>
    </dgm:pt>
    <dgm:pt modelId="{71F76AB5-E4C6-4CCE-8049-7DA14ECEBC23}" type="pres">
      <dgm:prSet presAssocID="{A2A17A94-BC71-471C-9709-BE8FC953615E}" presName="parTxOnly" presStyleLbl="node1" presStyleIdx="2" presStyleCnt="6">
        <dgm:presLayoutVars>
          <dgm:bulletEnabled val="1"/>
        </dgm:presLayoutVars>
      </dgm:prSet>
      <dgm:spPr/>
    </dgm:pt>
    <dgm:pt modelId="{265AC8F0-97CA-48A6-865A-640955A098F8}" type="pres">
      <dgm:prSet presAssocID="{1A7D244E-8A1B-4AAF-B337-106597B83707}" presName="parSpace" presStyleCnt="0"/>
      <dgm:spPr/>
    </dgm:pt>
    <dgm:pt modelId="{35488382-2524-4EC1-A912-B7E487F82878}" type="pres">
      <dgm:prSet presAssocID="{DD8B8181-0322-4E61-9FB7-3980E8DB9F45}" presName="parTxOnly" presStyleLbl="node1" presStyleIdx="3" presStyleCnt="6">
        <dgm:presLayoutVars>
          <dgm:bulletEnabled val="1"/>
        </dgm:presLayoutVars>
      </dgm:prSet>
      <dgm:spPr/>
    </dgm:pt>
    <dgm:pt modelId="{6903CF43-F569-46E7-8BB4-39C1B348BA2B}" type="pres">
      <dgm:prSet presAssocID="{8F61F6F3-8DEF-47C4-ADCF-F026EE2A3468}" presName="parSpace" presStyleCnt="0"/>
      <dgm:spPr/>
    </dgm:pt>
    <dgm:pt modelId="{1FD238B1-7F30-40C4-85C3-15BA556F760E}" type="pres">
      <dgm:prSet presAssocID="{D0F72741-AE0F-420F-B8D8-863B55B33B52}" presName="parTxOnly" presStyleLbl="node1" presStyleIdx="4" presStyleCnt="6">
        <dgm:presLayoutVars>
          <dgm:bulletEnabled val="1"/>
        </dgm:presLayoutVars>
      </dgm:prSet>
      <dgm:spPr/>
    </dgm:pt>
    <dgm:pt modelId="{1919D741-709D-4544-AFEE-2AF05D1B02C4}" type="pres">
      <dgm:prSet presAssocID="{8BCCEEC2-C39F-495A-9C1A-DABAF8D443CD}" presName="parSpace" presStyleCnt="0"/>
      <dgm:spPr/>
    </dgm:pt>
    <dgm:pt modelId="{F06C487E-CE5B-4327-B2D6-6DE79B3EDC40}" type="pres">
      <dgm:prSet presAssocID="{7B7446F6-7778-4FE2-96F0-D720C07865B1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652A201-D846-4E3B-AC89-64334BC7B210}" type="presOf" srcId="{0EA48B6E-83DE-45DE-B06C-2F784E419CE9}" destId="{17196DE8-08BB-4D79-8C42-C1131EBDECB1}" srcOrd="0" destOrd="0" presId="urn:microsoft.com/office/officeart/2005/8/layout/hChevron3"/>
    <dgm:cxn modelId="{6274300D-8638-412F-916E-B0BE44B08411}" type="presOf" srcId="{5A1FA25B-BB00-4DF4-AC81-C603BF1DB971}" destId="{31448030-89E1-406D-A842-0E34422B11D5}" srcOrd="0" destOrd="0" presId="urn:microsoft.com/office/officeart/2005/8/layout/hChevron3"/>
    <dgm:cxn modelId="{5CDB572D-FBBA-4B72-AF05-E58A0A71957F}" srcId="{C0E7EB33-F844-4AEC-BA37-4DBE37EBB06C}" destId="{7B7446F6-7778-4FE2-96F0-D720C07865B1}" srcOrd="5" destOrd="0" parTransId="{0BF53DFC-8E91-4850-BBE5-7BABC52CA862}" sibTransId="{0523E957-3923-4CCB-9CF9-18A8CB77FE1C}"/>
    <dgm:cxn modelId="{E2AE3A32-F50E-4C1E-B4E2-55BAAA085F77}" srcId="{C0E7EB33-F844-4AEC-BA37-4DBE37EBB06C}" destId="{0EA48B6E-83DE-45DE-B06C-2F784E419CE9}" srcOrd="0" destOrd="0" parTransId="{FCC297AA-E1F2-43F9-BE00-B1CC4F673D6A}" sibTransId="{12448806-5034-4743-B6F1-910683D03B2D}"/>
    <dgm:cxn modelId="{E480983C-950B-4342-9502-4713C94E8F8A}" type="presOf" srcId="{DD8B8181-0322-4E61-9FB7-3980E8DB9F45}" destId="{35488382-2524-4EC1-A912-B7E487F82878}" srcOrd="0" destOrd="0" presId="urn:microsoft.com/office/officeart/2005/8/layout/hChevron3"/>
    <dgm:cxn modelId="{CC38DE6E-4CB5-444A-92CD-3D3C5A0C8F9F}" type="presOf" srcId="{D0F72741-AE0F-420F-B8D8-863B55B33B52}" destId="{1FD238B1-7F30-40C4-85C3-15BA556F760E}" srcOrd="0" destOrd="0" presId="urn:microsoft.com/office/officeart/2005/8/layout/hChevron3"/>
    <dgm:cxn modelId="{EF051F7E-C615-427A-A1E7-51069FFE9FF6}" type="presOf" srcId="{A2A17A94-BC71-471C-9709-BE8FC953615E}" destId="{71F76AB5-E4C6-4CCE-8049-7DA14ECEBC23}" srcOrd="0" destOrd="0" presId="urn:microsoft.com/office/officeart/2005/8/layout/hChevron3"/>
    <dgm:cxn modelId="{E207478B-A7C4-4BBB-8463-67F6618C476B}" srcId="{C0E7EB33-F844-4AEC-BA37-4DBE37EBB06C}" destId="{DD8B8181-0322-4E61-9FB7-3980E8DB9F45}" srcOrd="3" destOrd="0" parTransId="{EE91FEBA-0C4A-44A6-ACD7-1FD28600B5DD}" sibTransId="{8F61F6F3-8DEF-47C4-ADCF-F026EE2A3468}"/>
    <dgm:cxn modelId="{C72CF2A5-B6C0-4758-AD7A-E1AD6240CB25}" type="presOf" srcId="{7B7446F6-7778-4FE2-96F0-D720C07865B1}" destId="{F06C487E-CE5B-4327-B2D6-6DE79B3EDC40}" srcOrd="0" destOrd="0" presId="urn:microsoft.com/office/officeart/2005/8/layout/hChevron3"/>
    <dgm:cxn modelId="{3F88C7B6-4AAB-4F75-BC98-C1EAA8EA2229}" srcId="{C0E7EB33-F844-4AEC-BA37-4DBE37EBB06C}" destId="{D0F72741-AE0F-420F-B8D8-863B55B33B52}" srcOrd="4" destOrd="0" parTransId="{F070A4C3-6BA9-442C-B3A6-F07E0380B5D6}" sibTransId="{8BCCEEC2-C39F-495A-9C1A-DABAF8D443CD}"/>
    <dgm:cxn modelId="{B4230CB7-C26C-4BD5-A3FE-4891111717AF}" type="presOf" srcId="{C0E7EB33-F844-4AEC-BA37-4DBE37EBB06C}" destId="{4ECAC701-5285-4CF1-9D4B-49E390486192}" srcOrd="0" destOrd="0" presId="urn:microsoft.com/office/officeart/2005/8/layout/hChevron3"/>
    <dgm:cxn modelId="{089319B8-1FD7-46E7-B09E-15DD781BAB12}" srcId="{C0E7EB33-F844-4AEC-BA37-4DBE37EBB06C}" destId="{A2A17A94-BC71-471C-9709-BE8FC953615E}" srcOrd="2" destOrd="0" parTransId="{09A3A554-6ACB-4B5B-B919-E2B03681E3AA}" sibTransId="{1A7D244E-8A1B-4AAF-B337-106597B83707}"/>
    <dgm:cxn modelId="{1A1459BC-FAE6-4018-ACB9-CB72B28872B1}" srcId="{C0E7EB33-F844-4AEC-BA37-4DBE37EBB06C}" destId="{5A1FA25B-BB00-4DF4-AC81-C603BF1DB971}" srcOrd="1" destOrd="0" parTransId="{A5134C88-3601-45C7-BDB8-14C5AF6BB81A}" sibTransId="{7FD51898-257D-43AC-A63F-7B19F7700C59}"/>
    <dgm:cxn modelId="{9BD62FB8-5E75-4018-B035-3742074F803A}" type="presParOf" srcId="{4ECAC701-5285-4CF1-9D4B-49E390486192}" destId="{17196DE8-08BB-4D79-8C42-C1131EBDECB1}" srcOrd="0" destOrd="0" presId="urn:microsoft.com/office/officeart/2005/8/layout/hChevron3"/>
    <dgm:cxn modelId="{1E3801BD-667A-4DBE-8033-FD92DE317E20}" type="presParOf" srcId="{4ECAC701-5285-4CF1-9D4B-49E390486192}" destId="{AD9FFBD3-38B0-4FC1-9FB0-E50901201C37}" srcOrd="1" destOrd="0" presId="urn:microsoft.com/office/officeart/2005/8/layout/hChevron3"/>
    <dgm:cxn modelId="{BA0BDCE0-82C8-433A-8D3C-07BF024C6797}" type="presParOf" srcId="{4ECAC701-5285-4CF1-9D4B-49E390486192}" destId="{31448030-89E1-406D-A842-0E34422B11D5}" srcOrd="2" destOrd="0" presId="urn:microsoft.com/office/officeart/2005/8/layout/hChevron3"/>
    <dgm:cxn modelId="{FBD3FEFB-DBAC-4449-A593-EB3EEC203EF9}" type="presParOf" srcId="{4ECAC701-5285-4CF1-9D4B-49E390486192}" destId="{C0A4E344-02BB-4235-ABF4-3B86A29E0A16}" srcOrd="3" destOrd="0" presId="urn:microsoft.com/office/officeart/2005/8/layout/hChevron3"/>
    <dgm:cxn modelId="{C1BF8130-E2E3-4F0A-AD0A-44B9D290AD11}" type="presParOf" srcId="{4ECAC701-5285-4CF1-9D4B-49E390486192}" destId="{71F76AB5-E4C6-4CCE-8049-7DA14ECEBC23}" srcOrd="4" destOrd="0" presId="urn:microsoft.com/office/officeart/2005/8/layout/hChevron3"/>
    <dgm:cxn modelId="{65C54676-55E1-4C2A-BA7C-75B00E389B1B}" type="presParOf" srcId="{4ECAC701-5285-4CF1-9D4B-49E390486192}" destId="{265AC8F0-97CA-48A6-865A-640955A098F8}" srcOrd="5" destOrd="0" presId="urn:microsoft.com/office/officeart/2005/8/layout/hChevron3"/>
    <dgm:cxn modelId="{A93A3FF2-E909-46E7-A95A-B03E3DE149EE}" type="presParOf" srcId="{4ECAC701-5285-4CF1-9D4B-49E390486192}" destId="{35488382-2524-4EC1-A912-B7E487F82878}" srcOrd="6" destOrd="0" presId="urn:microsoft.com/office/officeart/2005/8/layout/hChevron3"/>
    <dgm:cxn modelId="{7BC32A44-B507-4EEA-B6E6-6FF7509E2A6C}" type="presParOf" srcId="{4ECAC701-5285-4CF1-9D4B-49E390486192}" destId="{6903CF43-F569-46E7-8BB4-39C1B348BA2B}" srcOrd="7" destOrd="0" presId="urn:microsoft.com/office/officeart/2005/8/layout/hChevron3"/>
    <dgm:cxn modelId="{364B6A66-FCB0-4159-A83C-8417AC4A6BBE}" type="presParOf" srcId="{4ECAC701-5285-4CF1-9D4B-49E390486192}" destId="{1FD238B1-7F30-40C4-85C3-15BA556F760E}" srcOrd="8" destOrd="0" presId="urn:microsoft.com/office/officeart/2005/8/layout/hChevron3"/>
    <dgm:cxn modelId="{155149EB-31F0-480E-ADCE-988A390D5D48}" type="presParOf" srcId="{4ECAC701-5285-4CF1-9D4B-49E390486192}" destId="{1919D741-709D-4544-AFEE-2AF05D1B02C4}" srcOrd="9" destOrd="0" presId="urn:microsoft.com/office/officeart/2005/8/layout/hChevron3"/>
    <dgm:cxn modelId="{8E399927-0832-4BD3-A9F1-B855390983AF}" type="presParOf" srcId="{4ECAC701-5285-4CF1-9D4B-49E390486192}" destId="{F06C487E-CE5B-4327-B2D6-6DE79B3EDC4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7EB33-F844-4AEC-BA37-4DBE37EBB06C}" type="doc">
      <dgm:prSet loTypeId="urn:microsoft.com/office/officeart/2005/8/layout/hChevron3" loCatId="process" qsTypeId="urn:microsoft.com/office/officeart/2005/8/quickstyle/simple3" qsCatId="simple" csTypeId="urn:microsoft.com/office/officeart/2005/8/colors/colorful3" csCatId="colorful" phldr="1"/>
      <dgm:spPr/>
    </dgm:pt>
    <dgm:pt modelId="{0EA48B6E-83DE-45DE-B06C-2F784E419CE9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Basic cleaning</a:t>
          </a:r>
        </a:p>
      </dgm:t>
    </dgm:pt>
    <dgm:pt modelId="{FCC297AA-E1F2-43F9-BE00-B1CC4F673D6A}" type="parTrans" cxnId="{E2AE3A32-F50E-4C1E-B4E2-55BAAA085F77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48806-5034-4743-B6F1-910683D03B2D}" type="sibTrans" cxnId="{E2AE3A32-F50E-4C1E-B4E2-55BAAA085F77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FA25B-BB00-4DF4-AC81-C603BF1DB971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Remove Stops words</a:t>
          </a:r>
        </a:p>
      </dgm:t>
    </dgm:pt>
    <dgm:pt modelId="{A5134C88-3601-45C7-BDB8-14C5AF6BB81A}" type="parTrans" cxnId="{1A1459BC-FAE6-4018-ACB9-CB72B28872B1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51898-257D-43AC-A63F-7B19F7700C59}" type="sibTrans" cxnId="{1A1459BC-FAE6-4018-ACB9-CB72B28872B1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A17A94-BC71-471C-9709-BE8FC953615E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Lemmatisation</a:t>
          </a:r>
        </a:p>
      </dgm:t>
    </dgm:pt>
    <dgm:pt modelId="{09A3A554-6ACB-4B5B-B919-E2B03681E3AA}" type="parTrans" cxnId="{089319B8-1FD7-46E7-B09E-15DD781BAB12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7D244E-8A1B-4AAF-B337-106597B83707}" type="sibTrans" cxnId="{089319B8-1FD7-46E7-B09E-15DD781BAB12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8B8181-0322-4E61-9FB7-3980E8DB9F45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</a:p>
      </dgm:t>
    </dgm:pt>
    <dgm:pt modelId="{EE91FEBA-0C4A-44A6-ACD7-1FD28600B5DD}" type="parTrans" cxnId="{E207478B-A7C4-4BBB-8463-67F6618C476B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61F6F3-8DEF-47C4-ADCF-F026EE2A3468}" type="sibTrans" cxnId="{E207478B-A7C4-4BBB-8463-67F6618C476B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F72741-AE0F-420F-B8D8-863B55B33B52}">
      <dgm:prSet phldrT="[Text]" custT="1"/>
      <dgm:spPr/>
      <dgm:t>
        <a:bodyPr/>
        <a:lstStyle/>
        <a:p>
          <a:r>
            <a:rPr lang="en-AU" sz="1200" b="1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AU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70A4C3-6BA9-442C-B3A6-F07E0380B5D6}" type="parTrans" cxnId="{3F88C7B6-4AAB-4F75-BC98-C1EAA8EA2229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CEEC2-C39F-495A-9C1A-DABAF8D443CD}" type="sibTrans" cxnId="{3F88C7B6-4AAB-4F75-BC98-C1EAA8EA2229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7446F6-7778-4FE2-96F0-D720C07865B1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Remove top common words</a:t>
          </a:r>
        </a:p>
      </dgm:t>
    </dgm:pt>
    <dgm:pt modelId="{0BF53DFC-8E91-4850-BBE5-7BABC52CA862}" type="parTrans" cxnId="{5CDB572D-FBBA-4B72-AF05-E58A0A71957F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3E957-3923-4CCB-9CF9-18A8CB77FE1C}" type="sibTrans" cxnId="{5CDB572D-FBBA-4B72-AF05-E58A0A71957F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CAC701-5285-4CF1-9D4B-49E390486192}" type="pres">
      <dgm:prSet presAssocID="{C0E7EB33-F844-4AEC-BA37-4DBE37EBB06C}" presName="Name0" presStyleCnt="0">
        <dgm:presLayoutVars>
          <dgm:dir/>
          <dgm:resizeHandles val="exact"/>
        </dgm:presLayoutVars>
      </dgm:prSet>
      <dgm:spPr/>
    </dgm:pt>
    <dgm:pt modelId="{17196DE8-08BB-4D79-8C42-C1131EBDECB1}" type="pres">
      <dgm:prSet presAssocID="{0EA48B6E-83DE-45DE-B06C-2F784E419CE9}" presName="parTxOnly" presStyleLbl="node1" presStyleIdx="0" presStyleCnt="6" custLinFactNeighborY="1076">
        <dgm:presLayoutVars>
          <dgm:bulletEnabled val="1"/>
        </dgm:presLayoutVars>
      </dgm:prSet>
      <dgm:spPr/>
    </dgm:pt>
    <dgm:pt modelId="{AD9FFBD3-38B0-4FC1-9FB0-E50901201C37}" type="pres">
      <dgm:prSet presAssocID="{12448806-5034-4743-B6F1-910683D03B2D}" presName="parSpace" presStyleCnt="0"/>
      <dgm:spPr/>
    </dgm:pt>
    <dgm:pt modelId="{31448030-89E1-406D-A842-0E34422B11D5}" type="pres">
      <dgm:prSet presAssocID="{5A1FA25B-BB00-4DF4-AC81-C603BF1DB971}" presName="parTxOnly" presStyleLbl="node1" presStyleIdx="1" presStyleCnt="6">
        <dgm:presLayoutVars>
          <dgm:bulletEnabled val="1"/>
        </dgm:presLayoutVars>
      </dgm:prSet>
      <dgm:spPr/>
    </dgm:pt>
    <dgm:pt modelId="{C0A4E344-02BB-4235-ABF4-3B86A29E0A16}" type="pres">
      <dgm:prSet presAssocID="{7FD51898-257D-43AC-A63F-7B19F7700C59}" presName="parSpace" presStyleCnt="0"/>
      <dgm:spPr/>
    </dgm:pt>
    <dgm:pt modelId="{71F76AB5-E4C6-4CCE-8049-7DA14ECEBC23}" type="pres">
      <dgm:prSet presAssocID="{A2A17A94-BC71-471C-9709-BE8FC953615E}" presName="parTxOnly" presStyleLbl="node1" presStyleIdx="2" presStyleCnt="6">
        <dgm:presLayoutVars>
          <dgm:bulletEnabled val="1"/>
        </dgm:presLayoutVars>
      </dgm:prSet>
      <dgm:spPr/>
    </dgm:pt>
    <dgm:pt modelId="{265AC8F0-97CA-48A6-865A-640955A098F8}" type="pres">
      <dgm:prSet presAssocID="{1A7D244E-8A1B-4AAF-B337-106597B83707}" presName="parSpace" presStyleCnt="0"/>
      <dgm:spPr/>
    </dgm:pt>
    <dgm:pt modelId="{35488382-2524-4EC1-A912-B7E487F82878}" type="pres">
      <dgm:prSet presAssocID="{DD8B8181-0322-4E61-9FB7-3980E8DB9F45}" presName="parTxOnly" presStyleLbl="node1" presStyleIdx="3" presStyleCnt="6">
        <dgm:presLayoutVars>
          <dgm:bulletEnabled val="1"/>
        </dgm:presLayoutVars>
      </dgm:prSet>
      <dgm:spPr/>
    </dgm:pt>
    <dgm:pt modelId="{6903CF43-F569-46E7-8BB4-39C1B348BA2B}" type="pres">
      <dgm:prSet presAssocID="{8F61F6F3-8DEF-47C4-ADCF-F026EE2A3468}" presName="parSpace" presStyleCnt="0"/>
      <dgm:spPr/>
    </dgm:pt>
    <dgm:pt modelId="{1FD238B1-7F30-40C4-85C3-15BA556F760E}" type="pres">
      <dgm:prSet presAssocID="{D0F72741-AE0F-420F-B8D8-863B55B33B52}" presName="parTxOnly" presStyleLbl="node1" presStyleIdx="4" presStyleCnt="6">
        <dgm:presLayoutVars>
          <dgm:bulletEnabled val="1"/>
        </dgm:presLayoutVars>
      </dgm:prSet>
      <dgm:spPr/>
    </dgm:pt>
    <dgm:pt modelId="{1919D741-709D-4544-AFEE-2AF05D1B02C4}" type="pres">
      <dgm:prSet presAssocID="{8BCCEEC2-C39F-495A-9C1A-DABAF8D443CD}" presName="parSpace" presStyleCnt="0"/>
      <dgm:spPr/>
    </dgm:pt>
    <dgm:pt modelId="{F06C487E-CE5B-4327-B2D6-6DE79B3EDC40}" type="pres">
      <dgm:prSet presAssocID="{7B7446F6-7778-4FE2-96F0-D720C07865B1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652A201-D846-4E3B-AC89-64334BC7B210}" type="presOf" srcId="{0EA48B6E-83DE-45DE-B06C-2F784E419CE9}" destId="{17196DE8-08BB-4D79-8C42-C1131EBDECB1}" srcOrd="0" destOrd="0" presId="urn:microsoft.com/office/officeart/2005/8/layout/hChevron3"/>
    <dgm:cxn modelId="{6274300D-8638-412F-916E-B0BE44B08411}" type="presOf" srcId="{5A1FA25B-BB00-4DF4-AC81-C603BF1DB971}" destId="{31448030-89E1-406D-A842-0E34422B11D5}" srcOrd="0" destOrd="0" presId="urn:microsoft.com/office/officeart/2005/8/layout/hChevron3"/>
    <dgm:cxn modelId="{5CDB572D-FBBA-4B72-AF05-E58A0A71957F}" srcId="{C0E7EB33-F844-4AEC-BA37-4DBE37EBB06C}" destId="{7B7446F6-7778-4FE2-96F0-D720C07865B1}" srcOrd="5" destOrd="0" parTransId="{0BF53DFC-8E91-4850-BBE5-7BABC52CA862}" sibTransId="{0523E957-3923-4CCB-9CF9-18A8CB77FE1C}"/>
    <dgm:cxn modelId="{E2AE3A32-F50E-4C1E-B4E2-55BAAA085F77}" srcId="{C0E7EB33-F844-4AEC-BA37-4DBE37EBB06C}" destId="{0EA48B6E-83DE-45DE-B06C-2F784E419CE9}" srcOrd="0" destOrd="0" parTransId="{FCC297AA-E1F2-43F9-BE00-B1CC4F673D6A}" sibTransId="{12448806-5034-4743-B6F1-910683D03B2D}"/>
    <dgm:cxn modelId="{E480983C-950B-4342-9502-4713C94E8F8A}" type="presOf" srcId="{DD8B8181-0322-4E61-9FB7-3980E8DB9F45}" destId="{35488382-2524-4EC1-A912-B7E487F82878}" srcOrd="0" destOrd="0" presId="urn:microsoft.com/office/officeart/2005/8/layout/hChevron3"/>
    <dgm:cxn modelId="{CC38DE6E-4CB5-444A-92CD-3D3C5A0C8F9F}" type="presOf" srcId="{D0F72741-AE0F-420F-B8D8-863B55B33B52}" destId="{1FD238B1-7F30-40C4-85C3-15BA556F760E}" srcOrd="0" destOrd="0" presId="urn:microsoft.com/office/officeart/2005/8/layout/hChevron3"/>
    <dgm:cxn modelId="{EF051F7E-C615-427A-A1E7-51069FFE9FF6}" type="presOf" srcId="{A2A17A94-BC71-471C-9709-BE8FC953615E}" destId="{71F76AB5-E4C6-4CCE-8049-7DA14ECEBC23}" srcOrd="0" destOrd="0" presId="urn:microsoft.com/office/officeart/2005/8/layout/hChevron3"/>
    <dgm:cxn modelId="{E207478B-A7C4-4BBB-8463-67F6618C476B}" srcId="{C0E7EB33-F844-4AEC-BA37-4DBE37EBB06C}" destId="{DD8B8181-0322-4E61-9FB7-3980E8DB9F45}" srcOrd="3" destOrd="0" parTransId="{EE91FEBA-0C4A-44A6-ACD7-1FD28600B5DD}" sibTransId="{8F61F6F3-8DEF-47C4-ADCF-F026EE2A3468}"/>
    <dgm:cxn modelId="{C72CF2A5-B6C0-4758-AD7A-E1AD6240CB25}" type="presOf" srcId="{7B7446F6-7778-4FE2-96F0-D720C07865B1}" destId="{F06C487E-CE5B-4327-B2D6-6DE79B3EDC40}" srcOrd="0" destOrd="0" presId="urn:microsoft.com/office/officeart/2005/8/layout/hChevron3"/>
    <dgm:cxn modelId="{3F88C7B6-4AAB-4F75-BC98-C1EAA8EA2229}" srcId="{C0E7EB33-F844-4AEC-BA37-4DBE37EBB06C}" destId="{D0F72741-AE0F-420F-B8D8-863B55B33B52}" srcOrd="4" destOrd="0" parTransId="{F070A4C3-6BA9-442C-B3A6-F07E0380B5D6}" sibTransId="{8BCCEEC2-C39F-495A-9C1A-DABAF8D443CD}"/>
    <dgm:cxn modelId="{B4230CB7-C26C-4BD5-A3FE-4891111717AF}" type="presOf" srcId="{C0E7EB33-F844-4AEC-BA37-4DBE37EBB06C}" destId="{4ECAC701-5285-4CF1-9D4B-49E390486192}" srcOrd="0" destOrd="0" presId="urn:microsoft.com/office/officeart/2005/8/layout/hChevron3"/>
    <dgm:cxn modelId="{089319B8-1FD7-46E7-B09E-15DD781BAB12}" srcId="{C0E7EB33-F844-4AEC-BA37-4DBE37EBB06C}" destId="{A2A17A94-BC71-471C-9709-BE8FC953615E}" srcOrd="2" destOrd="0" parTransId="{09A3A554-6ACB-4B5B-B919-E2B03681E3AA}" sibTransId="{1A7D244E-8A1B-4AAF-B337-106597B83707}"/>
    <dgm:cxn modelId="{1A1459BC-FAE6-4018-ACB9-CB72B28872B1}" srcId="{C0E7EB33-F844-4AEC-BA37-4DBE37EBB06C}" destId="{5A1FA25B-BB00-4DF4-AC81-C603BF1DB971}" srcOrd="1" destOrd="0" parTransId="{A5134C88-3601-45C7-BDB8-14C5AF6BB81A}" sibTransId="{7FD51898-257D-43AC-A63F-7B19F7700C59}"/>
    <dgm:cxn modelId="{9BD62FB8-5E75-4018-B035-3742074F803A}" type="presParOf" srcId="{4ECAC701-5285-4CF1-9D4B-49E390486192}" destId="{17196DE8-08BB-4D79-8C42-C1131EBDECB1}" srcOrd="0" destOrd="0" presId="urn:microsoft.com/office/officeart/2005/8/layout/hChevron3"/>
    <dgm:cxn modelId="{1E3801BD-667A-4DBE-8033-FD92DE317E20}" type="presParOf" srcId="{4ECAC701-5285-4CF1-9D4B-49E390486192}" destId="{AD9FFBD3-38B0-4FC1-9FB0-E50901201C37}" srcOrd="1" destOrd="0" presId="urn:microsoft.com/office/officeart/2005/8/layout/hChevron3"/>
    <dgm:cxn modelId="{BA0BDCE0-82C8-433A-8D3C-07BF024C6797}" type="presParOf" srcId="{4ECAC701-5285-4CF1-9D4B-49E390486192}" destId="{31448030-89E1-406D-A842-0E34422B11D5}" srcOrd="2" destOrd="0" presId="urn:microsoft.com/office/officeart/2005/8/layout/hChevron3"/>
    <dgm:cxn modelId="{FBD3FEFB-DBAC-4449-A593-EB3EEC203EF9}" type="presParOf" srcId="{4ECAC701-5285-4CF1-9D4B-49E390486192}" destId="{C0A4E344-02BB-4235-ABF4-3B86A29E0A16}" srcOrd="3" destOrd="0" presId="urn:microsoft.com/office/officeart/2005/8/layout/hChevron3"/>
    <dgm:cxn modelId="{C1BF8130-E2E3-4F0A-AD0A-44B9D290AD11}" type="presParOf" srcId="{4ECAC701-5285-4CF1-9D4B-49E390486192}" destId="{71F76AB5-E4C6-4CCE-8049-7DA14ECEBC23}" srcOrd="4" destOrd="0" presId="urn:microsoft.com/office/officeart/2005/8/layout/hChevron3"/>
    <dgm:cxn modelId="{65C54676-55E1-4C2A-BA7C-75B00E389B1B}" type="presParOf" srcId="{4ECAC701-5285-4CF1-9D4B-49E390486192}" destId="{265AC8F0-97CA-48A6-865A-640955A098F8}" srcOrd="5" destOrd="0" presId="urn:microsoft.com/office/officeart/2005/8/layout/hChevron3"/>
    <dgm:cxn modelId="{A93A3FF2-E909-46E7-A95A-B03E3DE149EE}" type="presParOf" srcId="{4ECAC701-5285-4CF1-9D4B-49E390486192}" destId="{35488382-2524-4EC1-A912-B7E487F82878}" srcOrd="6" destOrd="0" presId="urn:microsoft.com/office/officeart/2005/8/layout/hChevron3"/>
    <dgm:cxn modelId="{7BC32A44-B507-4EEA-B6E6-6FF7509E2A6C}" type="presParOf" srcId="{4ECAC701-5285-4CF1-9D4B-49E390486192}" destId="{6903CF43-F569-46E7-8BB4-39C1B348BA2B}" srcOrd="7" destOrd="0" presId="urn:microsoft.com/office/officeart/2005/8/layout/hChevron3"/>
    <dgm:cxn modelId="{364B6A66-FCB0-4159-A83C-8417AC4A6BBE}" type="presParOf" srcId="{4ECAC701-5285-4CF1-9D4B-49E390486192}" destId="{1FD238B1-7F30-40C4-85C3-15BA556F760E}" srcOrd="8" destOrd="0" presId="urn:microsoft.com/office/officeart/2005/8/layout/hChevron3"/>
    <dgm:cxn modelId="{155149EB-31F0-480E-ADCE-988A390D5D48}" type="presParOf" srcId="{4ECAC701-5285-4CF1-9D4B-49E390486192}" destId="{1919D741-709D-4544-AFEE-2AF05D1B02C4}" srcOrd="9" destOrd="0" presId="urn:microsoft.com/office/officeart/2005/8/layout/hChevron3"/>
    <dgm:cxn modelId="{8E399927-0832-4BD3-A9F1-B855390983AF}" type="presParOf" srcId="{4ECAC701-5285-4CF1-9D4B-49E390486192}" destId="{F06C487E-CE5B-4327-B2D6-6DE79B3EDC4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E7EB33-F844-4AEC-BA37-4DBE37EBB06C}" type="doc">
      <dgm:prSet loTypeId="urn:microsoft.com/office/officeart/2005/8/layout/hChevron3" loCatId="process" qsTypeId="urn:microsoft.com/office/officeart/2005/8/quickstyle/simple3" qsCatId="simple" csTypeId="urn:microsoft.com/office/officeart/2005/8/colors/colorful3" csCatId="colorful" phldr="1"/>
      <dgm:spPr/>
    </dgm:pt>
    <dgm:pt modelId="{0EA48B6E-83DE-45DE-B06C-2F784E419CE9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Basic cleaning</a:t>
          </a:r>
        </a:p>
      </dgm:t>
    </dgm:pt>
    <dgm:pt modelId="{FCC297AA-E1F2-43F9-BE00-B1CC4F673D6A}" type="parTrans" cxnId="{E2AE3A32-F50E-4C1E-B4E2-55BAAA085F77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48806-5034-4743-B6F1-910683D03B2D}" type="sibTrans" cxnId="{E2AE3A32-F50E-4C1E-B4E2-55BAAA085F77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FA25B-BB00-4DF4-AC81-C603BF1DB971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Remove Stops words</a:t>
          </a:r>
        </a:p>
      </dgm:t>
    </dgm:pt>
    <dgm:pt modelId="{A5134C88-3601-45C7-BDB8-14C5AF6BB81A}" type="parTrans" cxnId="{1A1459BC-FAE6-4018-ACB9-CB72B28872B1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51898-257D-43AC-A63F-7B19F7700C59}" type="sibTrans" cxnId="{1A1459BC-FAE6-4018-ACB9-CB72B28872B1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A17A94-BC71-471C-9709-BE8FC953615E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Lemmatisation</a:t>
          </a:r>
        </a:p>
      </dgm:t>
    </dgm:pt>
    <dgm:pt modelId="{09A3A554-6ACB-4B5B-B919-E2B03681E3AA}" type="parTrans" cxnId="{089319B8-1FD7-46E7-B09E-15DD781BAB12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7D244E-8A1B-4AAF-B337-106597B83707}" type="sibTrans" cxnId="{089319B8-1FD7-46E7-B09E-15DD781BAB12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8B8181-0322-4E61-9FB7-3980E8DB9F45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</a:p>
      </dgm:t>
    </dgm:pt>
    <dgm:pt modelId="{EE91FEBA-0C4A-44A6-ACD7-1FD28600B5DD}" type="parTrans" cxnId="{E207478B-A7C4-4BBB-8463-67F6618C476B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61F6F3-8DEF-47C4-ADCF-F026EE2A3468}" type="sibTrans" cxnId="{E207478B-A7C4-4BBB-8463-67F6618C476B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F72741-AE0F-420F-B8D8-863B55B33B52}">
      <dgm:prSet phldrT="[Text]" custT="1"/>
      <dgm:spPr/>
      <dgm:t>
        <a:bodyPr/>
        <a:lstStyle/>
        <a:p>
          <a:r>
            <a:rPr lang="en-AU" sz="1200" b="1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AU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70A4C3-6BA9-442C-B3A6-F07E0380B5D6}" type="parTrans" cxnId="{3F88C7B6-4AAB-4F75-BC98-C1EAA8EA2229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CEEC2-C39F-495A-9C1A-DABAF8D443CD}" type="sibTrans" cxnId="{3F88C7B6-4AAB-4F75-BC98-C1EAA8EA2229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7446F6-7778-4FE2-96F0-D720C07865B1}">
      <dgm:prSet phldrT="[Text]" custT="1"/>
      <dgm:spPr/>
      <dgm:t>
        <a:bodyPr/>
        <a:lstStyle/>
        <a:p>
          <a:r>
            <a:rPr lang="en-AU" sz="1200" b="1" dirty="0">
              <a:latin typeface="Arial" panose="020B0604020202020204" pitchFamily="34" charset="0"/>
              <a:cs typeface="Arial" panose="020B0604020202020204" pitchFamily="34" charset="0"/>
            </a:rPr>
            <a:t>Remove top common words</a:t>
          </a:r>
        </a:p>
      </dgm:t>
    </dgm:pt>
    <dgm:pt modelId="{0BF53DFC-8E91-4850-BBE5-7BABC52CA862}" type="parTrans" cxnId="{5CDB572D-FBBA-4B72-AF05-E58A0A71957F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3E957-3923-4CCB-9CF9-18A8CB77FE1C}" type="sibTrans" cxnId="{5CDB572D-FBBA-4B72-AF05-E58A0A71957F}">
      <dgm:prSet/>
      <dgm:spPr/>
      <dgm:t>
        <a:bodyPr/>
        <a:lstStyle/>
        <a:p>
          <a:endParaRPr lang="en-AU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CAC701-5285-4CF1-9D4B-49E390486192}" type="pres">
      <dgm:prSet presAssocID="{C0E7EB33-F844-4AEC-BA37-4DBE37EBB06C}" presName="Name0" presStyleCnt="0">
        <dgm:presLayoutVars>
          <dgm:dir/>
          <dgm:resizeHandles val="exact"/>
        </dgm:presLayoutVars>
      </dgm:prSet>
      <dgm:spPr/>
    </dgm:pt>
    <dgm:pt modelId="{17196DE8-08BB-4D79-8C42-C1131EBDECB1}" type="pres">
      <dgm:prSet presAssocID="{0EA48B6E-83DE-45DE-B06C-2F784E419CE9}" presName="parTxOnly" presStyleLbl="node1" presStyleIdx="0" presStyleCnt="6" custLinFactNeighborY="1076">
        <dgm:presLayoutVars>
          <dgm:bulletEnabled val="1"/>
        </dgm:presLayoutVars>
      </dgm:prSet>
      <dgm:spPr/>
    </dgm:pt>
    <dgm:pt modelId="{AD9FFBD3-38B0-4FC1-9FB0-E50901201C37}" type="pres">
      <dgm:prSet presAssocID="{12448806-5034-4743-B6F1-910683D03B2D}" presName="parSpace" presStyleCnt="0"/>
      <dgm:spPr/>
    </dgm:pt>
    <dgm:pt modelId="{31448030-89E1-406D-A842-0E34422B11D5}" type="pres">
      <dgm:prSet presAssocID="{5A1FA25B-BB00-4DF4-AC81-C603BF1DB971}" presName="parTxOnly" presStyleLbl="node1" presStyleIdx="1" presStyleCnt="6">
        <dgm:presLayoutVars>
          <dgm:bulletEnabled val="1"/>
        </dgm:presLayoutVars>
      </dgm:prSet>
      <dgm:spPr/>
    </dgm:pt>
    <dgm:pt modelId="{C0A4E344-02BB-4235-ABF4-3B86A29E0A16}" type="pres">
      <dgm:prSet presAssocID="{7FD51898-257D-43AC-A63F-7B19F7700C59}" presName="parSpace" presStyleCnt="0"/>
      <dgm:spPr/>
    </dgm:pt>
    <dgm:pt modelId="{71F76AB5-E4C6-4CCE-8049-7DA14ECEBC23}" type="pres">
      <dgm:prSet presAssocID="{A2A17A94-BC71-471C-9709-BE8FC953615E}" presName="parTxOnly" presStyleLbl="node1" presStyleIdx="2" presStyleCnt="6">
        <dgm:presLayoutVars>
          <dgm:bulletEnabled val="1"/>
        </dgm:presLayoutVars>
      </dgm:prSet>
      <dgm:spPr/>
    </dgm:pt>
    <dgm:pt modelId="{265AC8F0-97CA-48A6-865A-640955A098F8}" type="pres">
      <dgm:prSet presAssocID="{1A7D244E-8A1B-4AAF-B337-106597B83707}" presName="parSpace" presStyleCnt="0"/>
      <dgm:spPr/>
    </dgm:pt>
    <dgm:pt modelId="{35488382-2524-4EC1-A912-B7E487F82878}" type="pres">
      <dgm:prSet presAssocID="{DD8B8181-0322-4E61-9FB7-3980E8DB9F45}" presName="parTxOnly" presStyleLbl="node1" presStyleIdx="3" presStyleCnt="6">
        <dgm:presLayoutVars>
          <dgm:bulletEnabled val="1"/>
        </dgm:presLayoutVars>
      </dgm:prSet>
      <dgm:spPr/>
    </dgm:pt>
    <dgm:pt modelId="{6903CF43-F569-46E7-8BB4-39C1B348BA2B}" type="pres">
      <dgm:prSet presAssocID="{8F61F6F3-8DEF-47C4-ADCF-F026EE2A3468}" presName="parSpace" presStyleCnt="0"/>
      <dgm:spPr/>
    </dgm:pt>
    <dgm:pt modelId="{1FD238B1-7F30-40C4-85C3-15BA556F760E}" type="pres">
      <dgm:prSet presAssocID="{D0F72741-AE0F-420F-B8D8-863B55B33B52}" presName="parTxOnly" presStyleLbl="node1" presStyleIdx="4" presStyleCnt="6">
        <dgm:presLayoutVars>
          <dgm:bulletEnabled val="1"/>
        </dgm:presLayoutVars>
      </dgm:prSet>
      <dgm:spPr/>
    </dgm:pt>
    <dgm:pt modelId="{1919D741-709D-4544-AFEE-2AF05D1B02C4}" type="pres">
      <dgm:prSet presAssocID="{8BCCEEC2-C39F-495A-9C1A-DABAF8D443CD}" presName="parSpace" presStyleCnt="0"/>
      <dgm:spPr/>
    </dgm:pt>
    <dgm:pt modelId="{F06C487E-CE5B-4327-B2D6-6DE79B3EDC40}" type="pres">
      <dgm:prSet presAssocID="{7B7446F6-7778-4FE2-96F0-D720C07865B1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652A201-D846-4E3B-AC89-64334BC7B210}" type="presOf" srcId="{0EA48B6E-83DE-45DE-B06C-2F784E419CE9}" destId="{17196DE8-08BB-4D79-8C42-C1131EBDECB1}" srcOrd="0" destOrd="0" presId="urn:microsoft.com/office/officeart/2005/8/layout/hChevron3"/>
    <dgm:cxn modelId="{6274300D-8638-412F-916E-B0BE44B08411}" type="presOf" srcId="{5A1FA25B-BB00-4DF4-AC81-C603BF1DB971}" destId="{31448030-89E1-406D-A842-0E34422B11D5}" srcOrd="0" destOrd="0" presId="urn:microsoft.com/office/officeart/2005/8/layout/hChevron3"/>
    <dgm:cxn modelId="{5CDB572D-FBBA-4B72-AF05-E58A0A71957F}" srcId="{C0E7EB33-F844-4AEC-BA37-4DBE37EBB06C}" destId="{7B7446F6-7778-4FE2-96F0-D720C07865B1}" srcOrd="5" destOrd="0" parTransId="{0BF53DFC-8E91-4850-BBE5-7BABC52CA862}" sibTransId="{0523E957-3923-4CCB-9CF9-18A8CB77FE1C}"/>
    <dgm:cxn modelId="{E2AE3A32-F50E-4C1E-B4E2-55BAAA085F77}" srcId="{C0E7EB33-F844-4AEC-BA37-4DBE37EBB06C}" destId="{0EA48B6E-83DE-45DE-B06C-2F784E419CE9}" srcOrd="0" destOrd="0" parTransId="{FCC297AA-E1F2-43F9-BE00-B1CC4F673D6A}" sibTransId="{12448806-5034-4743-B6F1-910683D03B2D}"/>
    <dgm:cxn modelId="{E480983C-950B-4342-9502-4713C94E8F8A}" type="presOf" srcId="{DD8B8181-0322-4E61-9FB7-3980E8DB9F45}" destId="{35488382-2524-4EC1-A912-B7E487F82878}" srcOrd="0" destOrd="0" presId="urn:microsoft.com/office/officeart/2005/8/layout/hChevron3"/>
    <dgm:cxn modelId="{CC38DE6E-4CB5-444A-92CD-3D3C5A0C8F9F}" type="presOf" srcId="{D0F72741-AE0F-420F-B8D8-863B55B33B52}" destId="{1FD238B1-7F30-40C4-85C3-15BA556F760E}" srcOrd="0" destOrd="0" presId="urn:microsoft.com/office/officeart/2005/8/layout/hChevron3"/>
    <dgm:cxn modelId="{EF051F7E-C615-427A-A1E7-51069FFE9FF6}" type="presOf" srcId="{A2A17A94-BC71-471C-9709-BE8FC953615E}" destId="{71F76AB5-E4C6-4CCE-8049-7DA14ECEBC23}" srcOrd="0" destOrd="0" presId="urn:microsoft.com/office/officeart/2005/8/layout/hChevron3"/>
    <dgm:cxn modelId="{E207478B-A7C4-4BBB-8463-67F6618C476B}" srcId="{C0E7EB33-F844-4AEC-BA37-4DBE37EBB06C}" destId="{DD8B8181-0322-4E61-9FB7-3980E8DB9F45}" srcOrd="3" destOrd="0" parTransId="{EE91FEBA-0C4A-44A6-ACD7-1FD28600B5DD}" sibTransId="{8F61F6F3-8DEF-47C4-ADCF-F026EE2A3468}"/>
    <dgm:cxn modelId="{C72CF2A5-B6C0-4758-AD7A-E1AD6240CB25}" type="presOf" srcId="{7B7446F6-7778-4FE2-96F0-D720C07865B1}" destId="{F06C487E-CE5B-4327-B2D6-6DE79B3EDC40}" srcOrd="0" destOrd="0" presId="urn:microsoft.com/office/officeart/2005/8/layout/hChevron3"/>
    <dgm:cxn modelId="{3F88C7B6-4AAB-4F75-BC98-C1EAA8EA2229}" srcId="{C0E7EB33-F844-4AEC-BA37-4DBE37EBB06C}" destId="{D0F72741-AE0F-420F-B8D8-863B55B33B52}" srcOrd="4" destOrd="0" parTransId="{F070A4C3-6BA9-442C-B3A6-F07E0380B5D6}" sibTransId="{8BCCEEC2-C39F-495A-9C1A-DABAF8D443CD}"/>
    <dgm:cxn modelId="{B4230CB7-C26C-4BD5-A3FE-4891111717AF}" type="presOf" srcId="{C0E7EB33-F844-4AEC-BA37-4DBE37EBB06C}" destId="{4ECAC701-5285-4CF1-9D4B-49E390486192}" srcOrd="0" destOrd="0" presId="urn:microsoft.com/office/officeart/2005/8/layout/hChevron3"/>
    <dgm:cxn modelId="{089319B8-1FD7-46E7-B09E-15DD781BAB12}" srcId="{C0E7EB33-F844-4AEC-BA37-4DBE37EBB06C}" destId="{A2A17A94-BC71-471C-9709-BE8FC953615E}" srcOrd="2" destOrd="0" parTransId="{09A3A554-6ACB-4B5B-B919-E2B03681E3AA}" sibTransId="{1A7D244E-8A1B-4AAF-B337-106597B83707}"/>
    <dgm:cxn modelId="{1A1459BC-FAE6-4018-ACB9-CB72B28872B1}" srcId="{C0E7EB33-F844-4AEC-BA37-4DBE37EBB06C}" destId="{5A1FA25B-BB00-4DF4-AC81-C603BF1DB971}" srcOrd="1" destOrd="0" parTransId="{A5134C88-3601-45C7-BDB8-14C5AF6BB81A}" sibTransId="{7FD51898-257D-43AC-A63F-7B19F7700C59}"/>
    <dgm:cxn modelId="{9BD62FB8-5E75-4018-B035-3742074F803A}" type="presParOf" srcId="{4ECAC701-5285-4CF1-9D4B-49E390486192}" destId="{17196DE8-08BB-4D79-8C42-C1131EBDECB1}" srcOrd="0" destOrd="0" presId="urn:microsoft.com/office/officeart/2005/8/layout/hChevron3"/>
    <dgm:cxn modelId="{1E3801BD-667A-4DBE-8033-FD92DE317E20}" type="presParOf" srcId="{4ECAC701-5285-4CF1-9D4B-49E390486192}" destId="{AD9FFBD3-38B0-4FC1-9FB0-E50901201C37}" srcOrd="1" destOrd="0" presId="urn:microsoft.com/office/officeart/2005/8/layout/hChevron3"/>
    <dgm:cxn modelId="{BA0BDCE0-82C8-433A-8D3C-07BF024C6797}" type="presParOf" srcId="{4ECAC701-5285-4CF1-9D4B-49E390486192}" destId="{31448030-89E1-406D-A842-0E34422B11D5}" srcOrd="2" destOrd="0" presId="urn:microsoft.com/office/officeart/2005/8/layout/hChevron3"/>
    <dgm:cxn modelId="{FBD3FEFB-DBAC-4449-A593-EB3EEC203EF9}" type="presParOf" srcId="{4ECAC701-5285-4CF1-9D4B-49E390486192}" destId="{C0A4E344-02BB-4235-ABF4-3B86A29E0A16}" srcOrd="3" destOrd="0" presId="urn:microsoft.com/office/officeart/2005/8/layout/hChevron3"/>
    <dgm:cxn modelId="{C1BF8130-E2E3-4F0A-AD0A-44B9D290AD11}" type="presParOf" srcId="{4ECAC701-5285-4CF1-9D4B-49E390486192}" destId="{71F76AB5-E4C6-4CCE-8049-7DA14ECEBC23}" srcOrd="4" destOrd="0" presId="urn:microsoft.com/office/officeart/2005/8/layout/hChevron3"/>
    <dgm:cxn modelId="{65C54676-55E1-4C2A-BA7C-75B00E389B1B}" type="presParOf" srcId="{4ECAC701-5285-4CF1-9D4B-49E390486192}" destId="{265AC8F0-97CA-48A6-865A-640955A098F8}" srcOrd="5" destOrd="0" presId="urn:microsoft.com/office/officeart/2005/8/layout/hChevron3"/>
    <dgm:cxn modelId="{A93A3FF2-E909-46E7-A95A-B03E3DE149EE}" type="presParOf" srcId="{4ECAC701-5285-4CF1-9D4B-49E390486192}" destId="{35488382-2524-4EC1-A912-B7E487F82878}" srcOrd="6" destOrd="0" presId="urn:microsoft.com/office/officeart/2005/8/layout/hChevron3"/>
    <dgm:cxn modelId="{7BC32A44-B507-4EEA-B6E6-6FF7509E2A6C}" type="presParOf" srcId="{4ECAC701-5285-4CF1-9D4B-49E390486192}" destId="{6903CF43-F569-46E7-8BB4-39C1B348BA2B}" srcOrd="7" destOrd="0" presId="urn:microsoft.com/office/officeart/2005/8/layout/hChevron3"/>
    <dgm:cxn modelId="{364B6A66-FCB0-4159-A83C-8417AC4A6BBE}" type="presParOf" srcId="{4ECAC701-5285-4CF1-9D4B-49E390486192}" destId="{1FD238B1-7F30-40C4-85C3-15BA556F760E}" srcOrd="8" destOrd="0" presId="urn:microsoft.com/office/officeart/2005/8/layout/hChevron3"/>
    <dgm:cxn modelId="{155149EB-31F0-480E-ADCE-988A390D5D48}" type="presParOf" srcId="{4ECAC701-5285-4CF1-9D4B-49E390486192}" destId="{1919D741-709D-4544-AFEE-2AF05D1B02C4}" srcOrd="9" destOrd="0" presId="urn:microsoft.com/office/officeart/2005/8/layout/hChevron3"/>
    <dgm:cxn modelId="{8E399927-0832-4BD3-A9F1-B855390983AF}" type="presParOf" srcId="{4ECAC701-5285-4CF1-9D4B-49E390486192}" destId="{F06C487E-CE5B-4327-B2D6-6DE79B3EDC4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96DE8-08BB-4D79-8C42-C1131EBDECB1}">
      <dsp:nvSpPr>
        <dsp:cNvPr id="0" name=""/>
        <dsp:cNvSpPr/>
      </dsp:nvSpPr>
      <dsp:spPr>
        <a:xfrm>
          <a:off x="1266" y="0"/>
          <a:ext cx="2074650" cy="80159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Basic cleaning</a:t>
          </a:r>
        </a:p>
      </dsp:txBody>
      <dsp:txXfrm>
        <a:off x="1266" y="0"/>
        <a:ext cx="1874251" cy="801595"/>
      </dsp:txXfrm>
    </dsp:sp>
    <dsp:sp modelId="{31448030-89E1-406D-A842-0E34422B11D5}">
      <dsp:nvSpPr>
        <dsp:cNvPr id="0" name=""/>
        <dsp:cNvSpPr/>
      </dsp:nvSpPr>
      <dsp:spPr>
        <a:xfrm>
          <a:off x="1660987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347406"/>
                <a:satOff val="-1695"/>
                <a:lumOff val="-588"/>
                <a:alphaOff val="0"/>
                <a:tint val="60000"/>
                <a:lumMod val="104000"/>
              </a:schemeClr>
            </a:gs>
            <a:gs pos="100000">
              <a:schemeClr val="accent3">
                <a:hueOff val="-347406"/>
                <a:satOff val="-1695"/>
                <a:lumOff val="-58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Remove Stops words</a:t>
          </a:r>
        </a:p>
      </dsp:txBody>
      <dsp:txXfrm>
        <a:off x="2061785" y="0"/>
        <a:ext cx="1273055" cy="801595"/>
      </dsp:txXfrm>
    </dsp:sp>
    <dsp:sp modelId="{71F76AB5-E4C6-4CCE-8049-7DA14ECEBC23}">
      <dsp:nvSpPr>
        <dsp:cNvPr id="0" name=""/>
        <dsp:cNvSpPr/>
      </dsp:nvSpPr>
      <dsp:spPr>
        <a:xfrm>
          <a:off x="3320708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694812"/>
                <a:satOff val="-3390"/>
                <a:lumOff val="-1176"/>
                <a:alphaOff val="0"/>
                <a:tint val="60000"/>
                <a:lumMod val="104000"/>
              </a:schemeClr>
            </a:gs>
            <a:gs pos="100000">
              <a:schemeClr val="accent3">
                <a:hueOff val="-694812"/>
                <a:satOff val="-3390"/>
                <a:lumOff val="-117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Lemmatisation</a:t>
          </a:r>
        </a:p>
      </dsp:txBody>
      <dsp:txXfrm>
        <a:off x="3721506" y="0"/>
        <a:ext cx="1273055" cy="801595"/>
      </dsp:txXfrm>
    </dsp:sp>
    <dsp:sp modelId="{35488382-2524-4EC1-A912-B7E487F82878}">
      <dsp:nvSpPr>
        <dsp:cNvPr id="0" name=""/>
        <dsp:cNvSpPr/>
      </dsp:nvSpPr>
      <dsp:spPr>
        <a:xfrm>
          <a:off x="4980428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042218"/>
                <a:satOff val="-5084"/>
                <a:lumOff val="-1764"/>
                <a:alphaOff val="0"/>
                <a:tint val="60000"/>
                <a:lumMod val="104000"/>
              </a:schemeClr>
            </a:gs>
            <a:gs pos="100000">
              <a:schemeClr val="accent3">
                <a:hueOff val="-1042218"/>
                <a:satOff val="-5084"/>
                <a:lumOff val="-1764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</a:p>
      </dsp:txBody>
      <dsp:txXfrm>
        <a:off x="5381226" y="0"/>
        <a:ext cx="1273055" cy="801595"/>
      </dsp:txXfrm>
    </dsp:sp>
    <dsp:sp modelId="{1FD238B1-7F30-40C4-85C3-15BA556F760E}">
      <dsp:nvSpPr>
        <dsp:cNvPr id="0" name=""/>
        <dsp:cNvSpPr/>
      </dsp:nvSpPr>
      <dsp:spPr>
        <a:xfrm>
          <a:off x="6640149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389624"/>
                <a:satOff val="-6779"/>
                <a:lumOff val="-2352"/>
                <a:alphaOff val="0"/>
                <a:tint val="60000"/>
                <a:lumMod val="104000"/>
              </a:schemeClr>
            </a:gs>
            <a:gs pos="100000">
              <a:schemeClr val="accent3">
                <a:hueOff val="-1389624"/>
                <a:satOff val="-6779"/>
                <a:lumOff val="-235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AU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40947" y="0"/>
        <a:ext cx="1273055" cy="801595"/>
      </dsp:txXfrm>
    </dsp:sp>
    <dsp:sp modelId="{F06C487E-CE5B-4327-B2D6-6DE79B3EDC40}">
      <dsp:nvSpPr>
        <dsp:cNvPr id="0" name=""/>
        <dsp:cNvSpPr/>
      </dsp:nvSpPr>
      <dsp:spPr>
        <a:xfrm>
          <a:off x="8299870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60000"/>
                <a:lumMod val="104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Remove top common words</a:t>
          </a:r>
        </a:p>
      </dsp:txBody>
      <dsp:txXfrm>
        <a:off x="8700668" y="0"/>
        <a:ext cx="1273055" cy="8015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96DE8-08BB-4D79-8C42-C1131EBDECB1}">
      <dsp:nvSpPr>
        <dsp:cNvPr id="0" name=""/>
        <dsp:cNvSpPr/>
      </dsp:nvSpPr>
      <dsp:spPr>
        <a:xfrm>
          <a:off x="1266" y="0"/>
          <a:ext cx="2074650" cy="80159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Basic cleaning</a:t>
          </a:r>
        </a:p>
      </dsp:txBody>
      <dsp:txXfrm>
        <a:off x="1266" y="0"/>
        <a:ext cx="1874251" cy="801595"/>
      </dsp:txXfrm>
    </dsp:sp>
    <dsp:sp modelId="{31448030-89E1-406D-A842-0E34422B11D5}">
      <dsp:nvSpPr>
        <dsp:cNvPr id="0" name=""/>
        <dsp:cNvSpPr/>
      </dsp:nvSpPr>
      <dsp:spPr>
        <a:xfrm>
          <a:off x="1660987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347406"/>
                <a:satOff val="-1695"/>
                <a:lumOff val="-588"/>
                <a:alphaOff val="0"/>
                <a:tint val="60000"/>
                <a:lumMod val="104000"/>
              </a:schemeClr>
            </a:gs>
            <a:gs pos="100000">
              <a:schemeClr val="accent3">
                <a:hueOff val="-347406"/>
                <a:satOff val="-1695"/>
                <a:lumOff val="-58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Remove Stops words</a:t>
          </a:r>
        </a:p>
      </dsp:txBody>
      <dsp:txXfrm>
        <a:off x="2061785" y="0"/>
        <a:ext cx="1273055" cy="801595"/>
      </dsp:txXfrm>
    </dsp:sp>
    <dsp:sp modelId="{71F76AB5-E4C6-4CCE-8049-7DA14ECEBC23}">
      <dsp:nvSpPr>
        <dsp:cNvPr id="0" name=""/>
        <dsp:cNvSpPr/>
      </dsp:nvSpPr>
      <dsp:spPr>
        <a:xfrm>
          <a:off x="3320708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694812"/>
                <a:satOff val="-3390"/>
                <a:lumOff val="-1176"/>
                <a:alphaOff val="0"/>
                <a:tint val="60000"/>
                <a:lumMod val="104000"/>
              </a:schemeClr>
            </a:gs>
            <a:gs pos="100000">
              <a:schemeClr val="accent3">
                <a:hueOff val="-694812"/>
                <a:satOff val="-3390"/>
                <a:lumOff val="-117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Lemmatisation</a:t>
          </a:r>
        </a:p>
      </dsp:txBody>
      <dsp:txXfrm>
        <a:off x="3721506" y="0"/>
        <a:ext cx="1273055" cy="801595"/>
      </dsp:txXfrm>
    </dsp:sp>
    <dsp:sp modelId="{35488382-2524-4EC1-A912-B7E487F82878}">
      <dsp:nvSpPr>
        <dsp:cNvPr id="0" name=""/>
        <dsp:cNvSpPr/>
      </dsp:nvSpPr>
      <dsp:spPr>
        <a:xfrm>
          <a:off x="4980428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042218"/>
                <a:satOff val="-5084"/>
                <a:lumOff val="-1764"/>
                <a:alphaOff val="0"/>
                <a:tint val="60000"/>
                <a:lumMod val="104000"/>
              </a:schemeClr>
            </a:gs>
            <a:gs pos="100000">
              <a:schemeClr val="accent3">
                <a:hueOff val="-1042218"/>
                <a:satOff val="-5084"/>
                <a:lumOff val="-1764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</a:p>
      </dsp:txBody>
      <dsp:txXfrm>
        <a:off x="5381226" y="0"/>
        <a:ext cx="1273055" cy="801595"/>
      </dsp:txXfrm>
    </dsp:sp>
    <dsp:sp modelId="{1FD238B1-7F30-40C4-85C3-15BA556F760E}">
      <dsp:nvSpPr>
        <dsp:cNvPr id="0" name=""/>
        <dsp:cNvSpPr/>
      </dsp:nvSpPr>
      <dsp:spPr>
        <a:xfrm>
          <a:off x="6640149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389624"/>
                <a:satOff val="-6779"/>
                <a:lumOff val="-2352"/>
                <a:alphaOff val="0"/>
                <a:tint val="60000"/>
                <a:lumMod val="104000"/>
              </a:schemeClr>
            </a:gs>
            <a:gs pos="100000">
              <a:schemeClr val="accent3">
                <a:hueOff val="-1389624"/>
                <a:satOff val="-6779"/>
                <a:lumOff val="-235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AU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40947" y="0"/>
        <a:ext cx="1273055" cy="801595"/>
      </dsp:txXfrm>
    </dsp:sp>
    <dsp:sp modelId="{F06C487E-CE5B-4327-B2D6-6DE79B3EDC40}">
      <dsp:nvSpPr>
        <dsp:cNvPr id="0" name=""/>
        <dsp:cNvSpPr/>
      </dsp:nvSpPr>
      <dsp:spPr>
        <a:xfrm>
          <a:off x="8299870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60000"/>
                <a:lumMod val="104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Remove top common words</a:t>
          </a:r>
        </a:p>
      </dsp:txBody>
      <dsp:txXfrm>
        <a:off x="8700668" y="0"/>
        <a:ext cx="1273055" cy="801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96DE8-08BB-4D79-8C42-C1131EBDECB1}">
      <dsp:nvSpPr>
        <dsp:cNvPr id="0" name=""/>
        <dsp:cNvSpPr/>
      </dsp:nvSpPr>
      <dsp:spPr>
        <a:xfrm>
          <a:off x="1266" y="0"/>
          <a:ext cx="2074650" cy="80159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Basic cleaning</a:t>
          </a:r>
        </a:p>
      </dsp:txBody>
      <dsp:txXfrm>
        <a:off x="1266" y="0"/>
        <a:ext cx="1874251" cy="801595"/>
      </dsp:txXfrm>
    </dsp:sp>
    <dsp:sp modelId="{31448030-89E1-406D-A842-0E34422B11D5}">
      <dsp:nvSpPr>
        <dsp:cNvPr id="0" name=""/>
        <dsp:cNvSpPr/>
      </dsp:nvSpPr>
      <dsp:spPr>
        <a:xfrm>
          <a:off x="1660987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347406"/>
                <a:satOff val="-1695"/>
                <a:lumOff val="-588"/>
                <a:alphaOff val="0"/>
                <a:tint val="60000"/>
                <a:lumMod val="104000"/>
              </a:schemeClr>
            </a:gs>
            <a:gs pos="100000">
              <a:schemeClr val="accent3">
                <a:hueOff val="-347406"/>
                <a:satOff val="-1695"/>
                <a:lumOff val="-58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Remove Stops words</a:t>
          </a:r>
        </a:p>
      </dsp:txBody>
      <dsp:txXfrm>
        <a:off x="2061785" y="0"/>
        <a:ext cx="1273055" cy="801595"/>
      </dsp:txXfrm>
    </dsp:sp>
    <dsp:sp modelId="{71F76AB5-E4C6-4CCE-8049-7DA14ECEBC23}">
      <dsp:nvSpPr>
        <dsp:cNvPr id="0" name=""/>
        <dsp:cNvSpPr/>
      </dsp:nvSpPr>
      <dsp:spPr>
        <a:xfrm>
          <a:off x="3320708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694812"/>
                <a:satOff val="-3390"/>
                <a:lumOff val="-1176"/>
                <a:alphaOff val="0"/>
                <a:tint val="60000"/>
                <a:lumMod val="104000"/>
              </a:schemeClr>
            </a:gs>
            <a:gs pos="100000">
              <a:schemeClr val="accent3">
                <a:hueOff val="-694812"/>
                <a:satOff val="-3390"/>
                <a:lumOff val="-117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Lemmatisation</a:t>
          </a:r>
        </a:p>
      </dsp:txBody>
      <dsp:txXfrm>
        <a:off x="3721506" y="0"/>
        <a:ext cx="1273055" cy="801595"/>
      </dsp:txXfrm>
    </dsp:sp>
    <dsp:sp modelId="{35488382-2524-4EC1-A912-B7E487F82878}">
      <dsp:nvSpPr>
        <dsp:cNvPr id="0" name=""/>
        <dsp:cNvSpPr/>
      </dsp:nvSpPr>
      <dsp:spPr>
        <a:xfrm>
          <a:off x="4980428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042218"/>
                <a:satOff val="-5084"/>
                <a:lumOff val="-1764"/>
                <a:alphaOff val="0"/>
                <a:tint val="60000"/>
                <a:lumMod val="104000"/>
              </a:schemeClr>
            </a:gs>
            <a:gs pos="100000">
              <a:schemeClr val="accent3">
                <a:hueOff val="-1042218"/>
                <a:satOff val="-5084"/>
                <a:lumOff val="-1764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</a:p>
      </dsp:txBody>
      <dsp:txXfrm>
        <a:off x="5381226" y="0"/>
        <a:ext cx="1273055" cy="801595"/>
      </dsp:txXfrm>
    </dsp:sp>
    <dsp:sp modelId="{1FD238B1-7F30-40C4-85C3-15BA556F760E}">
      <dsp:nvSpPr>
        <dsp:cNvPr id="0" name=""/>
        <dsp:cNvSpPr/>
      </dsp:nvSpPr>
      <dsp:spPr>
        <a:xfrm>
          <a:off x="6640149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389624"/>
                <a:satOff val="-6779"/>
                <a:lumOff val="-2352"/>
                <a:alphaOff val="0"/>
                <a:tint val="60000"/>
                <a:lumMod val="104000"/>
              </a:schemeClr>
            </a:gs>
            <a:gs pos="100000">
              <a:schemeClr val="accent3">
                <a:hueOff val="-1389624"/>
                <a:satOff val="-6779"/>
                <a:lumOff val="-235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AU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40947" y="0"/>
        <a:ext cx="1273055" cy="801595"/>
      </dsp:txXfrm>
    </dsp:sp>
    <dsp:sp modelId="{F06C487E-CE5B-4327-B2D6-6DE79B3EDC40}">
      <dsp:nvSpPr>
        <dsp:cNvPr id="0" name=""/>
        <dsp:cNvSpPr/>
      </dsp:nvSpPr>
      <dsp:spPr>
        <a:xfrm>
          <a:off x="8299870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60000"/>
                <a:lumMod val="104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Remove top common words</a:t>
          </a:r>
        </a:p>
      </dsp:txBody>
      <dsp:txXfrm>
        <a:off x="8700668" y="0"/>
        <a:ext cx="1273055" cy="8015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96DE8-08BB-4D79-8C42-C1131EBDECB1}">
      <dsp:nvSpPr>
        <dsp:cNvPr id="0" name=""/>
        <dsp:cNvSpPr/>
      </dsp:nvSpPr>
      <dsp:spPr>
        <a:xfrm>
          <a:off x="1266" y="0"/>
          <a:ext cx="2074650" cy="80159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Basic cleaning</a:t>
          </a:r>
        </a:p>
      </dsp:txBody>
      <dsp:txXfrm>
        <a:off x="1266" y="0"/>
        <a:ext cx="1874251" cy="801595"/>
      </dsp:txXfrm>
    </dsp:sp>
    <dsp:sp modelId="{31448030-89E1-406D-A842-0E34422B11D5}">
      <dsp:nvSpPr>
        <dsp:cNvPr id="0" name=""/>
        <dsp:cNvSpPr/>
      </dsp:nvSpPr>
      <dsp:spPr>
        <a:xfrm>
          <a:off x="1660987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347406"/>
                <a:satOff val="-1695"/>
                <a:lumOff val="-588"/>
                <a:alphaOff val="0"/>
                <a:tint val="60000"/>
                <a:lumMod val="104000"/>
              </a:schemeClr>
            </a:gs>
            <a:gs pos="100000">
              <a:schemeClr val="accent3">
                <a:hueOff val="-347406"/>
                <a:satOff val="-1695"/>
                <a:lumOff val="-58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Remove Stops words</a:t>
          </a:r>
        </a:p>
      </dsp:txBody>
      <dsp:txXfrm>
        <a:off x="2061785" y="0"/>
        <a:ext cx="1273055" cy="801595"/>
      </dsp:txXfrm>
    </dsp:sp>
    <dsp:sp modelId="{71F76AB5-E4C6-4CCE-8049-7DA14ECEBC23}">
      <dsp:nvSpPr>
        <dsp:cNvPr id="0" name=""/>
        <dsp:cNvSpPr/>
      </dsp:nvSpPr>
      <dsp:spPr>
        <a:xfrm>
          <a:off x="3320708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694812"/>
                <a:satOff val="-3390"/>
                <a:lumOff val="-1176"/>
                <a:alphaOff val="0"/>
                <a:tint val="60000"/>
                <a:lumMod val="104000"/>
              </a:schemeClr>
            </a:gs>
            <a:gs pos="100000">
              <a:schemeClr val="accent3">
                <a:hueOff val="-694812"/>
                <a:satOff val="-3390"/>
                <a:lumOff val="-117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Lemmatisation</a:t>
          </a:r>
        </a:p>
      </dsp:txBody>
      <dsp:txXfrm>
        <a:off x="3721506" y="0"/>
        <a:ext cx="1273055" cy="801595"/>
      </dsp:txXfrm>
    </dsp:sp>
    <dsp:sp modelId="{35488382-2524-4EC1-A912-B7E487F82878}">
      <dsp:nvSpPr>
        <dsp:cNvPr id="0" name=""/>
        <dsp:cNvSpPr/>
      </dsp:nvSpPr>
      <dsp:spPr>
        <a:xfrm>
          <a:off x="4980428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042218"/>
                <a:satOff val="-5084"/>
                <a:lumOff val="-1764"/>
                <a:alphaOff val="0"/>
                <a:tint val="60000"/>
                <a:lumMod val="104000"/>
              </a:schemeClr>
            </a:gs>
            <a:gs pos="100000">
              <a:schemeClr val="accent3">
                <a:hueOff val="-1042218"/>
                <a:satOff val="-5084"/>
                <a:lumOff val="-1764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</a:p>
      </dsp:txBody>
      <dsp:txXfrm>
        <a:off x="5381226" y="0"/>
        <a:ext cx="1273055" cy="801595"/>
      </dsp:txXfrm>
    </dsp:sp>
    <dsp:sp modelId="{1FD238B1-7F30-40C4-85C3-15BA556F760E}">
      <dsp:nvSpPr>
        <dsp:cNvPr id="0" name=""/>
        <dsp:cNvSpPr/>
      </dsp:nvSpPr>
      <dsp:spPr>
        <a:xfrm>
          <a:off x="6640149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389624"/>
                <a:satOff val="-6779"/>
                <a:lumOff val="-2352"/>
                <a:alphaOff val="0"/>
                <a:tint val="60000"/>
                <a:lumMod val="104000"/>
              </a:schemeClr>
            </a:gs>
            <a:gs pos="100000">
              <a:schemeClr val="accent3">
                <a:hueOff val="-1389624"/>
                <a:satOff val="-6779"/>
                <a:lumOff val="-235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AU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40947" y="0"/>
        <a:ext cx="1273055" cy="801595"/>
      </dsp:txXfrm>
    </dsp:sp>
    <dsp:sp modelId="{F06C487E-CE5B-4327-B2D6-6DE79B3EDC40}">
      <dsp:nvSpPr>
        <dsp:cNvPr id="0" name=""/>
        <dsp:cNvSpPr/>
      </dsp:nvSpPr>
      <dsp:spPr>
        <a:xfrm>
          <a:off x="8299870" y="0"/>
          <a:ext cx="2074650" cy="801595"/>
        </a:xfrm>
        <a:prstGeom prst="chevron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60000"/>
                <a:lumMod val="104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Remove top common words</a:t>
          </a:r>
        </a:p>
      </dsp:txBody>
      <dsp:txXfrm>
        <a:off x="8700668" y="0"/>
        <a:ext cx="1273055" cy="801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48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64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1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09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400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968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87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09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13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1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94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95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44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4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34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0F3B20-0E27-4BF9-B1EA-9DBFBC6D844B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7797ED-413E-4F60-AFEF-91ED226FBF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81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4.xml"/><Relationship Id="rId15" Type="http://schemas.openxmlformats.org/officeDocument/2006/relationships/image" Target="../media/image19.png"/><Relationship Id="rId10" Type="http://schemas.microsoft.com/office/2007/relationships/hdphoto" Target="../media/hdphoto1.wdp"/><Relationship Id="rId4" Type="http://schemas.openxmlformats.org/officeDocument/2006/relationships/diagramData" Target="../diagrams/data4.xml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EF183-2D35-B6A0-FD41-A58BF3F614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08162" y="746190"/>
            <a:ext cx="8575675" cy="1118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u="sng" dirty="0">
                <a:latin typeface="Arial" panose="020B0604020202020204" pitchFamily="34" charset="0"/>
                <a:cs typeface="Arial" panose="020B0604020202020204" pitchFamily="34" charset="0"/>
              </a:rPr>
              <a:t>Video games Review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E877F4C-EBA9-C165-2726-8D14A26FA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53" y="2256917"/>
            <a:ext cx="7263492" cy="3720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C58D73-4332-C58A-11A2-80390EEFAE68}"/>
              </a:ext>
            </a:extLst>
          </p:cNvPr>
          <p:cNvSpPr txBox="1"/>
          <p:nvPr/>
        </p:nvSpPr>
        <p:spPr>
          <a:xfrm>
            <a:off x="10248182" y="6262777"/>
            <a:ext cx="141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By Anton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07759-D956-AF59-AB54-0CF173C64F9F}"/>
              </a:ext>
            </a:extLst>
          </p:cNvPr>
          <p:cNvSpPr txBox="1"/>
          <p:nvPr/>
        </p:nvSpPr>
        <p:spPr>
          <a:xfrm>
            <a:off x="5291131" y="34608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Mini project 3</a:t>
            </a:r>
          </a:p>
        </p:txBody>
      </p:sp>
    </p:spTree>
    <p:extLst>
      <p:ext uri="{BB962C8B-B14F-4D97-AF65-F5344CB8AC3E}">
        <p14:creationId xmlns:p14="http://schemas.microsoft.com/office/powerpoint/2010/main" val="393016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357016-DFA3-862A-7DA4-98362B285FC2}"/>
              </a:ext>
            </a:extLst>
          </p:cNvPr>
          <p:cNvSpPr txBox="1"/>
          <p:nvPr/>
        </p:nvSpPr>
        <p:spPr>
          <a:xfrm>
            <a:off x="1639019" y="15527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4BF5D8-630F-515C-D6E6-7A13836B0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355844"/>
              </p:ext>
            </p:extLst>
          </p:nvPr>
        </p:nvGraphicFramePr>
        <p:xfrm>
          <a:off x="1519887" y="1130062"/>
          <a:ext cx="10375788" cy="80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EF2EA3-E2E0-6436-D2BB-AE7D53EF83AB}"/>
              </a:ext>
            </a:extLst>
          </p:cNvPr>
          <p:cNvSpPr txBox="1"/>
          <p:nvPr/>
        </p:nvSpPr>
        <p:spPr>
          <a:xfrm>
            <a:off x="3141994" y="2923685"/>
            <a:ext cx="6120440" cy="120032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10/10 Deep and engaging story with well-rounded character progression. Found out using left hand to click is pretty easy. Will be recommending to my mother and sister ( ÃÂ¡Ã‚Â°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ÃÅ“ÃŠâ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€“ ÃÂ¡Ã‚Â°)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F4757-D2BB-4D77-1264-D3BFA1F652F1}"/>
              </a:ext>
            </a:extLst>
          </p:cNvPr>
          <p:cNvSpPr txBox="1"/>
          <p:nvPr/>
        </p:nvSpPr>
        <p:spPr>
          <a:xfrm>
            <a:off x="1519887" y="76073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 steps :</a:t>
            </a:r>
          </a:p>
        </p:txBody>
      </p:sp>
    </p:spTree>
    <p:extLst>
      <p:ext uri="{BB962C8B-B14F-4D97-AF65-F5344CB8AC3E}">
        <p14:creationId xmlns:p14="http://schemas.microsoft.com/office/powerpoint/2010/main" val="7844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4BF5D8-630F-515C-D6E6-7A13836B0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042097"/>
              </p:ext>
            </p:extLst>
          </p:nvPr>
        </p:nvGraphicFramePr>
        <p:xfrm>
          <a:off x="1519887" y="1147315"/>
          <a:ext cx="10375788" cy="80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6D89B4B-9E9F-1786-7911-DEF73986B838}"/>
              </a:ext>
            </a:extLst>
          </p:cNvPr>
          <p:cNvSpPr/>
          <p:nvPr/>
        </p:nvSpPr>
        <p:spPr>
          <a:xfrm>
            <a:off x="1921759" y="2163938"/>
            <a:ext cx="4786022" cy="156966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xtra dot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xtra whitespace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 spamming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with more than 40 letters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 not included in the ASCII table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42887A1-79FD-04AF-0F0E-623CFB834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09" y="2101639"/>
            <a:ext cx="4954418" cy="2951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2CC94-7E45-8E74-C2E9-53FDE2769711}"/>
              </a:ext>
            </a:extLst>
          </p:cNvPr>
          <p:cNvSpPr txBox="1"/>
          <p:nvPr/>
        </p:nvSpPr>
        <p:spPr>
          <a:xfrm>
            <a:off x="802257" y="3975783"/>
            <a:ext cx="6192799" cy="107721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10/10 Deep and engaging story with well-rounded character progression. Found out using left hand to click is pretty easy. </a:t>
            </a:r>
          </a:p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Will be recommending to my mother and sister ( ÃÂ¡Ã‚Â°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ÃÅ“ÃŠâ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€“ ÃÂ¡Ã‚Â°)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163-4950-B68C-57E3-F43704631886}"/>
              </a:ext>
            </a:extLst>
          </p:cNvPr>
          <p:cNvSpPr txBox="1"/>
          <p:nvPr/>
        </p:nvSpPr>
        <p:spPr>
          <a:xfrm>
            <a:off x="3124495" y="5295186"/>
            <a:ext cx="7166572" cy="83099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10/10 Deep and engaging story with well-rounded character progression. Found out using left hand to click is pretty easy. Will be recommending to my mother and sister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907AE-D958-FB7A-88B0-7732559A7D51}"/>
              </a:ext>
            </a:extLst>
          </p:cNvPr>
          <p:cNvSpPr txBox="1"/>
          <p:nvPr/>
        </p:nvSpPr>
        <p:spPr>
          <a:xfrm>
            <a:off x="1639019" y="15527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404189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4BF5D8-630F-515C-D6E6-7A13836B0B42}"/>
              </a:ext>
            </a:extLst>
          </p:cNvPr>
          <p:cNvGraphicFramePr/>
          <p:nvPr/>
        </p:nvGraphicFramePr>
        <p:xfrm>
          <a:off x="1519887" y="1147315"/>
          <a:ext cx="10375788" cy="80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DC61FD-726B-C947-BC1C-BA46D5B1A4DF}"/>
              </a:ext>
            </a:extLst>
          </p:cNvPr>
          <p:cNvCxnSpPr/>
          <p:nvPr/>
        </p:nvCxnSpPr>
        <p:spPr>
          <a:xfrm>
            <a:off x="4149306" y="1948910"/>
            <a:ext cx="0" cy="4726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0C2C3-115D-2C70-64E0-5013CC2FD3FA}"/>
              </a:ext>
            </a:extLst>
          </p:cNvPr>
          <p:cNvCxnSpPr>
            <a:cxnSpLocks/>
          </p:cNvCxnSpPr>
          <p:nvPr/>
        </p:nvCxnSpPr>
        <p:spPr>
          <a:xfrm>
            <a:off x="5762445" y="1948910"/>
            <a:ext cx="0" cy="155955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CF179C-64C0-01DE-FA68-666DBD59C3EF}"/>
              </a:ext>
            </a:extLst>
          </p:cNvPr>
          <p:cNvCxnSpPr>
            <a:cxnSpLocks/>
          </p:cNvCxnSpPr>
          <p:nvPr/>
        </p:nvCxnSpPr>
        <p:spPr>
          <a:xfrm>
            <a:off x="7435970" y="1948910"/>
            <a:ext cx="0" cy="273059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F2C81F-D63E-78F3-C263-2A0FF8167735}"/>
              </a:ext>
            </a:extLst>
          </p:cNvPr>
          <p:cNvCxnSpPr>
            <a:cxnSpLocks/>
          </p:cNvCxnSpPr>
          <p:nvPr/>
        </p:nvCxnSpPr>
        <p:spPr>
          <a:xfrm>
            <a:off x="9126748" y="1948910"/>
            <a:ext cx="0" cy="367683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615163-4950-B68C-57E3-F43704631886}"/>
              </a:ext>
            </a:extLst>
          </p:cNvPr>
          <p:cNvSpPr txBox="1"/>
          <p:nvPr/>
        </p:nvSpPr>
        <p:spPr>
          <a:xfrm>
            <a:off x="3012351" y="2421539"/>
            <a:ext cx="7166572" cy="58477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10/10 Deep engaging story - rounded character progression . Found left hand click pretty easy . recommending mother sister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C159C-2216-E045-B0CD-EFDA86618555}"/>
              </a:ext>
            </a:extLst>
          </p:cNvPr>
          <p:cNvSpPr txBox="1"/>
          <p:nvPr/>
        </p:nvSpPr>
        <p:spPr>
          <a:xfrm>
            <a:off x="3012351" y="3508468"/>
            <a:ext cx="7166572" cy="58477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10/10 Deep engage story - round character progression . find left hand click pretty easy . recommend mother sister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D37E8-146C-D70E-6C76-AD4C1826330F}"/>
              </a:ext>
            </a:extLst>
          </p:cNvPr>
          <p:cNvSpPr txBox="1"/>
          <p:nvPr/>
        </p:nvSpPr>
        <p:spPr>
          <a:xfrm>
            <a:off x="3012351" y="4679503"/>
            <a:ext cx="7166572" cy="58477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10/10 deep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engag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stori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round charact progress . find left hand click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pretti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. recommend mother sister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356B1-78C5-C69B-4062-586C88C1AA7D}"/>
              </a:ext>
            </a:extLst>
          </p:cNvPr>
          <p:cNvSpPr txBox="1"/>
          <p:nvPr/>
        </p:nvSpPr>
        <p:spPr>
          <a:xfrm>
            <a:off x="3012351" y="5625749"/>
            <a:ext cx="7166572" cy="58477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1010 deep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engag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stori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round charact progress  find left hand click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pretti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recommend mother sister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EC9B86-5014-ADD2-744C-718F5E18B540}"/>
              </a:ext>
            </a:extLst>
          </p:cNvPr>
          <p:cNvSpPr txBox="1"/>
          <p:nvPr/>
        </p:nvSpPr>
        <p:spPr>
          <a:xfrm>
            <a:off x="1639019" y="15527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9788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4BF5D8-630F-515C-D6E6-7A13836B0B42}"/>
              </a:ext>
            </a:extLst>
          </p:cNvPr>
          <p:cNvGraphicFramePr/>
          <p:nvPr/>
        </p:nvGraphicFramePr>
        <p:xfrm>
          <a:off x="1519887" y="1147315"/>
          <a:ext cx="10375788" cy="80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A picture containing text, sign, vector graphics">
            <a:extLst>
              <a:ext uri="{FF2B5EF4-FFF2-40B4-BE49-F238E27FC236}">
                <a16:creationId xmlns:a16="http://schemas.microsoft.com/office/drawing/2014/main" id="{99AE220F-3186-4C7C-A316-1E82DBA4ABD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048" b="46177" l="3800" r="45950">
                        <a14:foregroundMark x1="11850" y1="12594" x2="19900" y2="11444"/>
                        <a14:foregroundMark x1="31850" y1="12194" x2="44200" y2="24038"/>
                        <a14:foregroundMark x1="13100" y1="37731" x2="6300" y2="22339"/>
                        <a14:foregroundMark x1="6300" y1="22339" x2="20650" y2="11094"/>
                        <a14:foregroundMark x1="20650" y1="11094" x2="29300" y2="9695"/>
                        <a14:foregroundMark x1="29300" y1="9695" x2="42450" y2="17241"/>
                        <a14:foregroundMark x1="26100" y1="46027" x2="18500" y2="44628"/>
                        <a14:foregroundMark x1="18500" y1="44628" x2="10950" y2="38381"/>
                        <a14:foregroundMark x1="10950" y1="38381" x2="6550" y2="29635"/>
                        <a14:foregroundMark x1="6550" y1="29635" x2="5400" y2="22139"/>
                        <a14:foregroundMark x1="5400" y1="22139" x2="8100" y2="15592"/>
                        <a14:foregroundMark x1="8100" y1="15592" x2="13250" y2="9795"/>
                        <a14:foregroundMark x1="13250" y1="9795" x2="21700" y2="6447"/>
                        <a14:foregroundMark x1="21700" y1="6447" x2="31450" y2="7346"/>
                        <a14:foregroundMark x1="31450" y1="7346" x2="36250" y2="11094"/>
                        <a14:foregroundMark x1="23700" y1="3398" x2="27100" y2="3898"/>
                        <a14:foregroundMark x1="4200" y1="21139" x2="3800" y2="27186"/>
                        <a14:foregroundMark x1="23700" y1="46177" x2="24700" y2="46177"/>
                        <a14:foregroundMark x1="45350" y1="25687" x2="45950" y2="24288"/>
                        <a14:foregroundMark x1="11850" y1="13843" x2="33650" y2="35482"/>
                        <a14:foregroundMark x1="14100" y1="38481" x2="25750" y2="17691"/>
                        <a14:foregroundMark x1="25750" y1="17691" x2="28850" y2="15492"/>
                        <a14:foregroundMark x1="11250" y1="21289" x2="34150" y2="32584"/>
                        <a14:foregroundMark x1="33500" y1="17641" x2="22700" y2="37381"/>
                        <a14:foregroundMark x1="9100" y1="30085" x2="16750" y2="28586"/>
                        <a14:foregroundMark x1="22300" y1="26287" x2="37300" y2="25937"/>
                        <a14:foregroundMark x1="37300" y1="25937" x2="36650" y2="25787"/>
                        <a14:foregroundMark x1="19550" y1="12944" x2="30600" y2="15842"/>
                        <a14:foregroundMark x1="21950" y1="3798" x2="25050" y2="3398"/>
                        <a14:foregroundMark x1="23700" y1="3648" x2="24700" y2="3048"/>
                        <a14:foregroundMark x1="14000" y1="20890" x2="12600" y2="29735"/>
                        <a14:foregroundMark x1="12600" y1="29735" x2="15500" y2="36682"/>
                        <a14:foregroundMark x1="15500" y1="36682" x2="18650" y2="27136"/>
                        <a14:foregroundMark x1="18650" y1="27136" x2="25100" y2="20390"/>
                        <a14:foregroundMark x1="25100" y1="20390" x2="22750" y2="13043"/>
                        <a14:foregroundMark x1="22750" y1="13043" x2="29600" y2="16942"/>
                        <a14:foregroundMark x1="29600" y1="16942" x2="32300" y2="25987"/>
                        <a14:foregroundMark x1="32300" y1="25987" x2="19300" y2="32084"/>
                        <a14:foregroundMark x1="19300" y1="32084" x2="15250" y2="21989"/>
                        <a14:foregroundMark x1="15250" y1="21989" x2="19900" y2="15242"/>
                        <a14:foregroundMark x1="19900" y1="15242" x2="22050" y2="15992"/>
                        <a14:foregroundMark x1="28200" y1="21389" x2="36400" y2="23488"/>
                        <a14:foregroundMark x1="36400" y1="23488" x2="36400" y2="23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952" b="51591"/>
          <a:stretch/>
        </p:blipFill>
        <p:spPr>
          <a:xfrm>
            <a:off x="2630183" y="1948910"/>
            <a:ext cx="1023622" cy="990603"/>
          </a:xfrm>
          <a:prstGeom prst="rect">
            <a:avLst/>
          </a:prstGeom>
        </p:spPr>
      </p:pic>
      <p:pic>
        <p:nvPicPr>
          <p:cNvPr id="5" name="Picture 4" descr="A picture containing text, sign, vector graphics">
            <a:extLst>
              <a:ext uri="{FF2B5EF4-FFF2-40B4-BE49-F238E27FC236}">
                <a16:creationId xmlns:a16="http://schemas.microsoft.com/office/drawing/2014/main" id="{C809F4DC-0779-EBE7-C768-22A34CB883A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99" b="45777" l="54250" r="96150">
                        <a14:foregroundMark x1="54300" y1="23438" x2="60750" y2="38131"/>
                        <a14:foregroundMark x1="60750" y1="38131" x2="70050" y2="44778"/>
                        <a14:foregroundMark x1="70050" y1="44778" x2="83750" y2="42429"/>
                        <a14:foregroundMark x1="83750" y1="42429" x2="92100" y2="37031"/>
                        <a14:foregroundMark x1="92100" y1="37031" x2="95000" y2="26787"/>
                        <a14:foregroundMark x1="95000" y1="26787" x2="88800" y2="21489"/>
                        <a14:foregroundMark x1="72200" y1="45277" x2="75050" y2="45977"/>
                        <a14:foregroundMark x1="54300" y1="22389" x2="54300" y2="22389"/>
                        <a14:foregroundMark x1="75750" y1="4498" x2="75750" y2="4498"/>
                        <a14:foregroundMark x1="76100" y1="2899" x2="76100" y2="2899"/>
                        <a14:foregroundMark x1="65000" y1="11144" x2="77600" y2="35032"/>
                        <a14:foregroundMark x1="77600" y1="35032" x2="93100" y2="21989"/>
                        <a14:foregroundMark x1="93100" y1="21989" x2="75950" y2="27236"/>
                        <a14:foregroundMark x1="75950" y1="27236" x2="77750" y2="16042"/>
                        <a14:foregroundMark x1="77750" y1="16042" x2="79300" y2="30535"/>
                        <a14:foregroundMark x1="79300" y1="30535" x2="92050" y2="24838"/>
                        <a14:foregroundMark x1="92050" y1="24838" x2="96150" y2="24888"/>
                        <a14:foregroundMark x1="70950" y1="28836" x2="71300" y2="25087"/>
                        <a14:foregroundMark x1="71650" y1="22189" x2="75600" y2="18291"/>
                        <a14:foregroundMark x1="68600" y1="18441" x2="87500" y2="18291"/>
                        <a14:foregroundMark x1="87500" y1="18291" x2="87750" y2="18291"/>
                        <a14:foregroundMark x1="72350" y1="13443" x2="66950" y2="26987"/>
                        <a14:foregroundMark x1="66950" y1="26987" x2="78750" y2="32884"/>
                        <a14:foregroundMark x1="78750" y1="32884" x2="82800" y2="18091"/>
                        <a14:foregroundMark x1="82800" y1="18091" x2="68900" y2="19940"/>
                        <a14:foregroundMark x1="68900" y1="19940" x2="62350" y2="32384"/>
                        <a14:foregroundMark x1="62350" y1="32384" x2="72950" y2="34133"/>
                        <a14:foregroundMark x1="72950" y1="34133" x2="79650" y2="23438"/>
                        <a14:foregroundMark x1="79650" y1="23438" x2="72700" y2="31084"/>
                        <a14:foregroundMark x1="72700" y1="31084" x2="77000" y2="29535"/>
                        <a14:foregroundMark x1="81850" y1="16642" x2="86500" y2="16292"/>
                        <a14:foregroundMark x1="70950" y1="37431" x2="75600" y2="34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62" t="367" r="979" b="52058"/>
          <a:stretch/>
        </p:blipFill>
        <p:spPr>
          <a:xfrm>
            <a:off x="8935079" y="1935185"/>
            <a:ext cx="1023622" cy="101805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EE3B8C0-B4C3-5118-F042-C4992AB48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09" y="2915951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41056C56-CCED-2C8B-CB28-02BCBD29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777" y="2963958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1">
            <a:extLst>
              <a:ext uri="{FF2B5EF4-FFF2-40B4-BE49-F238E27FC236}">
                <a16:creationId xmlns:a16="http://schemas.microsoft.com/office/drawing/2014/main" id="{0DF79B4C-FD81-6962-64B4-9C9FFF9C5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09" y="4948339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94A404BB-DB82-BCB5-5FF1-B4C82917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776" y="4948339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9BD023-7B98-CE62-76E1-96A62C9F1862}"/>
              </a:ext>
            </a:extLst>
          </p:cNvPr>
          <p:cNvSpPr txBox="1"/>
          <p:nvPr/>
        </p:nvSpPr>
        <p:spPr>
          <a:xfrm>
            <a:off x="5005210" y="2810307"/>
            <a:ext cx="2578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Top 20 most frequent words of each class</a:t>
            </a:r>
          </a:p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Find common words</a:t>
            </a:r>
          </a:p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Remove these words from the reviews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C06CBD-7669-3760-2E46-165453C9AE04}"/>
              </a:ext>
            </a:extLst>
          </p:cNvPr>
          <p:cNvCxnSpPr>
            <a:cxnSpLocks/>
          </p:cNvCxnSpPr>
          <p:nvPr/>
        </p:nvCxnSpPr>
        <p:spPr>
          <a:xfrm>
            <a:off x="3226281" y="4618370"/>
            <a:ext cx="0" cy="41525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35DF2F-529F-9025-4155-2B133305C8B3}"/>
              </a:ext>
            </a:extLst>
          </p:cNvPr>
          <p:cNvCxnSpPr>
            <a:cxnSpLocks/>
          </p:cNvCxnSpPr>
          <p:nvPr/>
        </p:nvCxnSpPr>
        <p:spPr>
          <a:xfrm>
            <a:off x="9506311" y="4634003"/>
            <a:ext cx="0" cy="41525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A9351-8E3A-5840-5B21-F6382B4ECBF9}"/>
              </a:ext>
            </a:extLst>
          </p:cNvPr>
          <p:cNvSpPr txBox="1"/>
          <p:nvPr/>
        </p:nvSpPr>
        <p:spPr>
          <a:xfrm>
            <a:off x="1639019" y="15527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424876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357016-DFA3-862A-7DA4-98362B285FC2}"/>
              </a:ext>
            </a:extLst>
          </p:cNvPr>
          <p:cNvSpPr txBox="1"/>
          <p:nvPr/>
        </p:nvSpPr>
        <p:spPr>
          <a:xfrm>
            <a:off x="1639019" y="155275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A596F5-3A2E-DC37-DC91-B5AC4CBB0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38989"/>
              </p:ext>
            </p:extLst>
          </p:nvPr>
        </p:nvGraphicFramePr>
        <p:xfrm>
          <a:off x="1923962" y="1038275"/>
          <a:ext cx="9600927" cy="2481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7925">
                  <a:extLst>
                    <a:ext uri="{9D8B030D-6E8A-4147-A177-3AD203B41FA5}">
                      <a16:colId xmlns:a16="http://schemas.microsoft.com/office/drawing/2014/main" val="2863863443"/>
                    </a:ext>
                  </a:extLst>
                </a:gridCol>
                <a:gridCol w="4010219">
                  <a:extLst>
                    <a:ext uri="{9D8B030D-6E8A-4147-A177-3AD203B41FA5}">
                      <a16:colId xmlns:a16="http://schemas.microsoft.com/office/drawing/2014/main" val="3903984890"/>
                    </a:ext>
                  </a:extLst>
                </a:gridCol>
                <a:gridCol w="1327950">
                  <a:extLst>
                    <a:ext uri="{9D8B030D-6E8A-4147-A177-3AD203B41FA5}">
                      <a16:colId xmlns:a16="http://schemas.microsoft.com/office/drawing/2014/main" val="267131429"/>
                    </a:ext>
                  </a:extLst>
                </a:gridCol>
                <a:gridCol w="1037937">
                  <a:extLst>
                    <a:ext uri="{9D8B030D-6E8A-4147-A177-3AD203B41FA5}">
                      <a16:colId xmlns:a16="http://schemas.microsoft.com/office/drawing/2014/main" val="2785866939"/>
                    </a:ext>
                  </a:extLst>
                </a:gridCol>
                <a:gridCol w="1266896">
                  <a:extLst>
                    <a:ext uri="{9D8B030D-6E8A-4147-A177-3AD203B41FA5}">
                      <a16:colId xmlns:a16="http://schemas.microsoft.com/office/drawing/2014/main" val="4225963068"/>
                    </a:ext>
                  </a:extLst>
                </a:gridCol>
              </a:tblGrid>
              <a:tr h="4101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Pre-processing?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Vectorizer|Estimator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Acc_training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Acc_ test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Times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4558938"/>
                  </a:ext>
                </a:extLst>
              </a:tr>
              <a:tr h="4101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CountVectorizer</a:t>
                      </a:r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()|</a:t>
                      </a:r>
                      <a:r>
                        <a:rPr lang="en-AU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LogisticRegression</a:t>
                      </a:r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84.4%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27.6 sec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876078"/>
                  </a:ext>
                </a:extLst>
              </a:tr>
              <a:tr h="4101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CountVectorizer</a:t>
                      </a:r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()|</a:t>
                      </a:r>
                      <a:r>
                        <a:rPr lang="en-AU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LogisticRegression</a:t>
                      </a:r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97.3%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82.6%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7.08 sec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3497705"/>
                  </a:ext>
                </a:extLst>
              </a:tr>
              <a:tr h="4101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TfidfVectorizer</a:t>
                      </a:r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()|</a:t>
                      </a:r>
                      <a:r>
                        <a:rPr lang="en-AU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LogisticRegression</a:t>
                      </a:r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90.0%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83.9%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3.52 sec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167659"/>
                  </a:ext>
                </a:extLst>
              </a:tr>
              <a:tr h="4101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CountVectorizer()|SVC()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92.6%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83.2%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 sec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990553"/>
                  </a:ext>
                </a:extLst>
              </a:tr>
              <a:tr h="43063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TfidfVectorizer()|SVC()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98.5%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84.5%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 sec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9167165"/>
                  </a:ext>
                </a:extLst>
              </a:tr>
            </a:tbl>
          </a:graphicData>
        </a:graphic>
      </p:graphicFrame>
      <p:pic>
        <p:nvPicPr>
          <p:cNvPr id="9217" name="Picture 1">
            <a:extLst>
              <a:ext uri="{FF2B5EF4-FFF2-40B4-BE49-F238E27FC236}">
                <a16:creationId xmlns:a16="http://schemas.microsoft.com/office/drawing/2014/main" id="{6C033C52-5E3D-5958-50E2-B39B7650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68" y="3891616"/>
            <a:ext cx="3676650" cy="2657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DBDDDB21-D5AE-8A68-5A1B-2E605744D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26" y="3891616"/>
            <a:ext cx="3733800" cy="2657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19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3A3557-CFB8-B228-4CFB-0A6CC680FABC}"/>
              </a:ext>
            </a:extLst>
          </p:cNvPr>
          <p:cNvSpPr txBox="1"/>
          <p:nvPr/>
        </p:nvSpPr>
        <p:spPr>
          <a:xfrm>
            <a:off x="1639019" y="155275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2FE61-52AB-F639-6EE3-C888A8F0E0A1}"/>
              </a:ext>
            </a:extLst>
          </p:cNvPr>
          <p:cNvSpPr txBox="1"/>
          <p:nvPr/>
        </p:nvSpPr>
        <p:spPr>
          <a:xfrm>
            <a:off x="1906549" y="1383017"/>
            <a:ext cx="886877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predict whether the reviewer recommend a game with an accuracy of ~84%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8803FC-0E4C-895A-1D5D-5984063C7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07" y="1905525"/>
            <a:ext cx="4487013" cy="2523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795E49-D9AB-9D41-40D4-92EE3F81D0DD}"/>
              </a:ext>
            </a:extLst>
          </p:cNvPr>
          <p:cNvSpPr txBox="1"/>
          <p:nvPr/>
        </p:nvSpPr>
        <p:spPr>
          <a:xfrm>
            <a:off x="1769848" y="4582646"/>
            <a:ext cx="7212952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u="sng" dirty="0">
                <a:latin typeface="Arial" panose="020B0604020202020204" pitchFamily="34" charset="0"/>
                <a:cs typeface="Arial" panose="020B0604020202020204" pitchFamily="34" charset="0"/>
              </a:rPr>
              <a:t>Further improvements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Optimize estimator</a:t>
            </a:r>
          </a:p>
          <a:p>
            <a:pPr marL="285750" indent="-285750">
              <a:buFontTx/>
              <a:buChar char="-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Try to understand the reason of misclassifications (sarcasm,…)</a:t>
            </a:r>
          </a:p>
          <a:p>
            <a:pPr marL="285750" indent="-285750">
              <a:buFontTx/>
              <a:buChar char="-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Analyse with Part of Speech</a:t>
            </a:r>
          </a:p>
        </p:txBody>
      </p:sp>
    </p:spTree>
    <p:extLst>
      <p:ext uri="{BB962C8B-B14F-4D97-AF65-F5344CB8AC3E}">
        <p14:creationId xmlns:p14="http://schemas.microsoft.com/office/powerpoint/2010/main" val="410805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4ED757-BCEF-3236-7CD4-231DDF32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416" y="1098168"/>
            <a:ext cx="68167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attent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question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DC4E5-B163-F213-1E10-68A67F9D9B1E}"/>
              </a:ext>
            </a:extLst>
          </p:cNvPr>
          <p:cNvSpPr txBox="1"/>
          <p:nvPr/>
        </p:nvSpPr>
        <p:spPr>
          <a:xfrm>
            <a:off x="3056136" y="6407003"/>
            <a:ext cx="8662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“Thank you for your attention ! Have you any questions ?” after 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06DF5-193B-4231-A1D4-9C34B696C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4" r="27877"/>
          <a:stretch/>
        </p:blipFill>
        <p:spPr>
          <a:xfrm>
            <a:off x="5075180" y="2536728"/>
            <a:ext cx="1731145" cy="28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633E6B7-C85F-0ECC-B260-C1AE3A30F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671" y="3678382"/>
            <a:ext cx="2438400" cy="243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DCC32-F63C-7995-26A5-0B96C23DD07B}"/>
              </a:ext>
            </a:extLst>
          </p:cNvPr>
          <p:cNvSpPr txBox="1"/>
          <p:nvPr/>
        </p:nvSpPr>
        <p:spPr>
          <a:xfrm>
            <a:off x="1639019" y="15527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</p:txBody>
      </p:sp>
      <p:pic>
        <p:nvPicPr>
          <p:cNvPr id="5" name="Picture 4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7DABFB8B-01AA-D184-60E5-EB381C10D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62" y="3539970"/>
            <a:ext cx="33909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C7BEB-D482-E3DF-6BA8-6AAB293E1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4644" y="1442534"/>
            <a:ext cx="1795336" cy="2097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B6ADCD-F01B-524B-4A3E-827AAF33D507}"/>
              </a:ext>
            </a:extLst>
          </p:cNvPr>
          <p:cNvSpPr txBox="1"/>
          <p:nvPr/>
        </p:nvSpPr>
        <p:spPr>
          <a:xfrm>
            <a:off x="6459972" y="6118059"/>
            <a:ext cx="46666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STEAM : video game digital distribution service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E9870-E02C-C600-149B-FFD6E71D1C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63" t="28994" r="9009" b="32870"/>
          <a:stretch/>
        </p:blipFill>
        <p:spPr>
          <a:xfrm>
            <a:off x="6717075" y="1629478"/>
            <a:ext cx="3686328" cy="13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DCC32-F63C-7995-26A5-0B96C23DD07B}"/>
              </a:ext>
            </a:extLst>
          </p:cNvPr>
          <p:cNvSpPr txBox="1"/>
          <p:nvPr/>
        </p:nvSpPr>
        <p:spPr>
          <a:xfrm>
            <a:off x="1639019" y="15527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76587-0CEA-92A4-A1D1-FEB324452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961" y="1047691"/>
            <a:ext cx="9050013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DCC32-F63C-7995-26A5-0B96C23DD07B}"/>
              </a:ext>
            </a:extLst>
          </p:cNvPr>
          <p:cNvSpPr txBox="1"/>
          <p:nvPr/>
        </p:nvSpPr>
        <p:spPr>
          <a:xfrm>
            <a:off x="1639019" y="15527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39E4F-538F-5A6E-EDB2-5DC111CF2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466" y="965497"/>
            <a:ext cx="6630824" cy="55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DCC32-F63C-7995-26A5-0B96C23DD07B}"/>
              </a:ext>
            </a:extLst>
          </p:cNvPr>
          <p:cNvSpPr txBox="1"/>
          <p:nvPr/>
        </p:nvSpPr>
        <p:spPr>
          <a:xfrm>
            <a:off x="1639019" y="15527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DCD0AED-4567-FA71-348D-900C93FD58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6" b="12879"/>
          <a:stretch/>
        </p:blipFill>
        <p:spPr>
          <a:xfrm>
            <a:off x="4199330" y="3472838"/>
            <a:ext cx="4498109" cy="2514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D4CBC-733B-98D1-1569-934C9806ADC4}"/>
              </a:ext>
            </a:extLst>
          </p:cNvPr>
          <p:cNvSpPr txBox="1"/>
          <p:nvPr/>
        </p:nvSpPr>
        <p:spPr>
          <a:xfrm>
            <a:off x="2607551" y="1525310"/>
            <a:ext cx="7681668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/>
                <a:latin typeface="Berlin Sans FB Demi" panose="020E0802020502020306" pitchFamily="34" charset="0"/>
              </a:rPr>
              <a:t>Predict whether the reviewer recommend a game</a:t>
            </a:r>
            <a:r>
              <a:rPr lang="en-AU" sz="3200" dirty="0">
                <a:effectLst/>
                <a:latin typeface="Berlin Sans FB Demi" panose="020E0802020502020306" pitchFamily="34" charset="0"/>
              </a:rPr>
              <a:t> using his review</a:t>
            </a:r>
            <a:endParaRPr lang="en-AU" sz="3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FABDE8-B9EA-C143-D07E-D9071D5AE1D0}"/>
              </a:ext>
            </a:extLst>
          </p:cNvPr>
          <p:cNvSpPr txBox="1"/>
          <p:nvPr/>
        </p:nvSpPr>
        <p:spPr>
          <a:xfrm>
            <a:off x="1639019" y="155275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AC90F-E079-4F1F-1D0F-CDBCDE94DEC6}"/>
              </a:ext>
            </a:extLst>
          </p:cNvPr>
          <p:cNvSpPr txBox="1"/>
          <p:nvPr/>
        </p:nvSpPr>
        <p:spPr>
          <a:xfrm>
            <a:off x="2526441" y="1517817"/>
            <a:ext cx="4272580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800" dirty="0"/>
              <a:t>Quest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800" dirty="0"/>
              <a:t>Exploratory 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800" dirty="0"/>
              <a:t>Data pre-processing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800" dirty="0"/>
              <a:t>Modelling</a:t>
            </a:r>
          </a:p>
          <a:p>
            <a:pPr lvl="1"/>
            <a:endParaRPr lang="en-AU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969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EE21B6-CAAC-5D3B-5B15-2CEB7A2E7DE5}"/>
              </a:ext>
            </a:extLst>
          </p:cNvPr>
          <p:cNvSpPr txBox="1"/>
          <p:nvPr/>
        </p:nvSpPr>
        <p:spPr>
          <a:xfrm>
            <a:off x="1639019" y="155275"/>
            <a:ext cx="544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7187065C-3214-823E-627B-18D7FE84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727" y="1729521"/>
            <a:ext cx="3325200" cy="32722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05C60-657A-8846-9B19-91DC7B86BBBA}"/>
              </a:ext>
            </a:extLst>
          </p:cNvPr>
          <p:cNvSpPr txBox="1"/>
          <p:nvPr/>
        </p:nvSpPr>
        <p:spPr>
          <a:xfrm>
            <a:off x="7388827" y="510683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Baseline accuracy : 57%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79453-62B3-27B1-2868-390CC2AD21D0}"/>
              </a:ext>
            </a:extLst>
          </p:cNvPr>
          <p:cNvSpPr txBox="1"/>
          <p:nvPr/>
        </p:nvSpPr>
        <p:spPr>
          <a:xfrm>
            <a:off x="1785073" y="2690336"/>
            <a:ext cx="4521431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Data set from Kaggle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17,500 reviews from 44 different games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Binary classes</a:t>
            </a:r>
          </a:p>
        </p:txBody>
      </p:sp>
    </p:spTree>
    <p:extLst>
      <p:ext uri="{BB962C8B-B14F-4D97-AF65-F5344CB8AC3E}">
        <p14:creationId xmlns:p14="http://schemas.microsoft.com/office/powerpoint/2010/main" val="4916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EE21B6-CAAC-5D3B-5B15-2CEB7A2E7DE5}"/>
              </a:ext>
            </a:extLst>
          </p:cNvPr>
          <p:cNvSpPr txBox="1"/>
          <p:nvPr/>
        </p:nvSpPr>
        <p:spPr>
          <a:xfrm>
            <a:off x="1639019" y="155275"/>
            <a:ext cx="544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AB3E3-B419-2BE4-42AA-5FED99FFCF1D}"/>
              </a:ext>
            </a:extLst>
          </p:cNvPr>
          <p:cNvSpPr txBox="1"/>
          <p:nvPr/>
        </p:nvSpPr>
        <p:spPr>
          <a:xfrm>
            <a:off x="1639019" y="2550831"/>
            <a:ext cx="4109859" cy="23083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AU" u="sng" dirty="0">
                <a:latin typeface="Arial" panose="020B0604020202020204" pitchFamily="34" charset="0"/>
                <a:cs typeface="Arial" panose="020B0604020202020204" pitchFamily="34" charset="0"/>
              </a:rPr>
              <a:t>WORDS SCALED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URL (http://)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Emojis/No ascii characters (♥,░█▄▀)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Spamming of punctuations (!!!!!!!!!!!!!!)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Words not English (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三式戦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English Mistakes (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Januari,locatian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 words (F*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cking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1DB34-85E6-33AA-D8FB-0FB10EBA2807}"/>
              </a:ext>
            </a:extLst>
          </p:cNvPr>
          <p:cNvSpPr txBox="1"/>
          <p:nvPr/>
        </p:nvSpPr>
        <p:spPr>
          <a:xfrm>
            <a:off x="6666402" y="2966329"/>
            <a:ext cx="5091401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>
              <a:buNone/>
            </a:pPr>
            <a:r>
              <a:rPr lang="en-AU" u="sng" dirty="0"/>
              <a:t>CHARACTERS SCALED</a:t>
            </a:r>
          </a:p>
          <a:p>
            <a:endParaRPr lang="en-AU" dirty="0"/>
          </a:p>
          <a:p>
            <a:r>
              <a:rPr lang="en-AU" dirty="0"/>
              <a:t>Korean/Mandarin/</a:t>
            </a:r>
            <a:r>
              <a:rPr lang="en-AU" dirty="0" err="1"/>
              <a:t>Japannese</a:t>
            </a:r>
            <a:r>
              <a:rPr lang="en-AU" dirty="0"/>
              <a:t>/</a:t>
            </a:r>
            <a:r>
              <a:rPr lang="en-AU" dirty="0" err="1"/>
              <a:t>cyrillic</a:t>
            </a:r>
            <a:r>
              <a:rPr lang="en-AU" dirty="0"/>
              <a:t> characters </a:t>
            </a:r>
          </a:p>
          <a:p>
            <a:r>
              <a:rPr lang="en-AU" dirty="0"/>
              <a:t>Emojis (</a:t>
            </a:r>
            <a:r>
              <a:rPr lang="en-US" altLang="en-US" dirty="0"/>
              <a:t>⭐) </a:t>
            </a:r>
            <a:endParaRPr lang="en-AU" dirty="0"/>
          </a:p>
          <a:p>
            <a:r>
              <a:rPr lang="en-AU" dirty="0"/>
              <a:t>Symbols (</a:t>
            </a:r>
            <a:r>
              <a:rPr lang="en-US" altLang="en-US" dirty="0"/>
              <a:t>✎, ☠,…</a:t>
            </a:r>
            <a:r>
              <a:rPr lang="en-AU" dirty="0"/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B828706-C9F4-0E0B-F6CB-3BFD57D39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C18892-4B59-FA14-C0EE-C378B3075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55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23CEEB64-E2FB-C0A6-3471-800B5EF63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55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Neon Coloured Gadgets">
            <a:extLst>
              <a:ext uri="{FF2B5EF4-FFF2-40B4-BE49-F238E27FC236}">
                <a16:creationId xmlns:a16="http://schemas.microsoft.com/office/drawing/2014/main" id="{FCB2B374-2C40-4396-303E-5D1EC678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07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EE21B6-CAAC-5D3B-5B15-2CEB7A2E7DE5}"/>
              </a:ext>
            </a:extLst>
          </p:cNvPr>
          <p:cNvSpPr txBox="1"/>
          <p:nvPr/>
        </p:nvSpPr>
        <p:spPr>
          <a:xfrm>
            <a:off x="1639019" y="155275"/>
            <a:ext cx="544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3CA42E4-9F72-1D60-CEBE-06652F1A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40" y="1355756"/>
            <a:ext cx="3997581" cy="207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8909B2-8832-433B-DAD7-F38E3660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9" y="4349595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3277E93-1A71-175A-9FDB-AACA0EBC4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756" y="4349595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sign, vector graphics">
            <a:extLst>
              <a:ext uri="{FF2B5EF4-FFF2-40B4-BE49-F238E27FC236}">
                <a16:creationId xmlns:a16="http://schemas.microsoft.com/office/drawing/2014/main" id="{EB906499-EBE0-ACEE-B652-95D664CF3B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48" b="46177" l="3800" r="45950">
                        <a14:foregroundMark x1="11850" y1="12594" x2="19900" y2="11444"/>
                        <a14:foregroundMark x1="31850" y1="12194" x2="44200" y2="24038"/>
                        <a14:foregroundMark x1="13100" y1="37731" x2="6300" y2="22339"/>
                        <a14:foregroundMark x1="6300" y1="22339" x2="20650" y2="11094"/>
                        <a14:foregroundMark x1="20650" y1="11094" x2="29300" y2="9695"/>
                        <a14:foregroundMark x1="29300" y1="9695" x2="42450" y2="17241"/>
                        <a14:foregroundMark x1="26100" y1="46027" x2="18500" y2="44628"/>
                        <a14:foregroundMark x1="18500" y1="44628" x2="10950" y2="38381"/>
                        <a14:foregroundMark x1="10950" y1="38381" x2="6550" y2="29635"/>
                        <a14:foregroundMark x1="6550" y1="29635" x2="5400" y2="22139"/>
                        <a14:foregroundMark x1="5400" y1="22139" x2="8100" y2="15592"/>
                        <a14:foregroundMark x1="8100" y1="15592" x2="13250" y2="9795"/>
                        <a14:foregroundMark x1="13250" y1="9795" x2="21700" y2="6447"/>
                        <a14:foregroundMark x1="21700" y1="6447" x2="31450" y2="7346"/>
                        <a14:foregroundMark x1="31450" y1="7346" x2="36250" y2="11094"/>
                        <a14:foregroundMark x1="23700" y1="3398" x2="27100" y2="3898"/>
                        <a14:foregroundMark x1="4200" y1="21139" x2="3800" y2="27186"/>
                        <a14:foregroundMark x1="23700" y1="46177" x2="24700" y2="46177"/>
                        <a14:foregroundMark x1="45350" y1="25687" x2="45950" y2="24288"/>
                        <a14:foregroundMark x1="11850" y1="13843" x2="33650" y2="35482"/>
                        <a14:foregroundMark x1="14100" y1="38481" x2="25750" y2="17691"/>
                        <a14:foregroundMark x1="25750" y1="17691" x2="28850" y2="15492"/>
                        <a14:foregroundMark x1="11250" y1="21289" x2="34150" y2="32584"/>
                        <a14:foregroundMark x1="33500" y1="17641" x2="22700" y2="37381"/>
                        <a14:foregroundMark x1="9100" y1="30085" x2="16750" y2="28586"/>
                        <a14:foregroundMark x1="22300" y1="26287" x2="37300" y2="25937"/>
                        <a14:foregroundMark x1="37300" y1="25937" x2="36650" y2="25787"/>
                        <a14:foregroundMark x1="19550" y1="12944" x2="30600" y2="15842"/>
                        <a14:foregroundMark x1="21950" y1="3798" x2="25050" y2="3398"/>
                        <a14:foregroundMark x1="23700" y1="3648" x2="24700" y2="3048"/>
                        <a14:foregroundMark x1="14000" y1="20890" x2="12600" y2="29735"/>
                        <a14:foregroundMark x1="12600" y1="29735" x2="15500" y2="36682"/>
                        <a14:foregroundMark x1="15500" y1="36682" x2="18650" y2="27136"/>
                        <a14:foregroundMark x1="18650" y1="27136" x2="25100" y2="20390"/>
                        <a14:foregroundMark x1="25100" y1="20390" x2="22750" y2="13043"/>
                        <a14:foregroundMark x1="22750" y1="13043" x2="29600" y2="16942"/>
                        <a14:foregroundMark x1="29600" y1="16942" x2="32300" y2="25987"/>
                        <a14:foregroundMark x1="32300" y1="25987" x2="19300" y2="32084"/>
                        <a14:foregroundMark x1="19300" y1="32084" x2="15250" y2="21989"/>
                        <a14:foregroundMark x1="15250" y1="21989" x2="19900" y2="15242"/>
                        <a14:foregroundMark x1="19900" y1="15242" x2="22050" y2="15992"/>
                        <a14:foregroundMark x1="28200" y1="21389" x2="36400" y2="23488"/>
                        <a14:foregroundMark x1="36400" y1="23488" x2="36400" y2="23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952" b="51591"/>
          <a:stretch/>
        </p:blipFill>
        <p:spPr>
          <a:xfrm>
            <a:off x="1908291" y="2826185"/>
            <a:ext cx="1245816" cy="1205630"/>
          </a:xfrm>
          <a:prstGeom prst="rect">
            <a:avLst/>
          </a:prstGeom>
        </p:spPr>
      </p:pic>
      <p:pic>
        <p:nvPicPr>
          <p:cNvPr id="4" name="Picture 3" descr="A picture containing text, sign, vector graphics">
            <a:extLst>
              <a:ext uri="{FF2B5EF4-FFF2-40B4-BE49-F238E27FC236}">
                <a16:creationId xmlns:a16="http://schemas.microsoft.com/office/drawing/2014/main" id="{0F1BA129-07AE-0EA1-31A9-D3210EF065A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99" b="45777" l="54250" r="96150">
                        <a14:foregroundMark x1="54300" y1="23438" x2="60750" y2="38131"/>
                        <a14:foregroundMark x1="60750" y1="38131" x2="70050" y2="44778"/>
                        <a14:foregroundMark x1="70050" y1="44778" x2="83750" y2="42429"/>
                        <a14:foregroundMark x1="83750" y1="42429" x2="92100" y2="37031"/>
                        <a14:foregroundMark x1="92100" y1="37031" x2="95000" y2="26787"/>
                        <a14:foregroundMark x1="95000" y1="26787" x2="88800" y2="21489"/>
                        <a14:foregroundMark x1="72200" y1="45277" x2="75050" y2="45977"/>
                        <a14:foregroundMark x1="54300" y1="22389" x2="54300" y2="22389"/>
                        <a14:foregroundMark x1="75750" y1="4498" x2="75750" y2="4498"/>
                        <a14:foregroundMark x1="76100" y1="2899" x2="76100" y2="2899"/>
                        <a14:foregroundMark x1="65000" y1="11144" x2="77600" y2="35032"/>
                        <a14:foregroundMark x1="77600" y1="35032" x2="93100" y2="21989"/>
                        <a14:foregroundMark x1="93100" y1="21989" x2="75950" y2="27236"/>
                        <a14:foregroundMark x1="75950" y1="27236" x2="77750" y2="16042"/>
                        <a14:foregroundMark x1="77750" y1="16042" x2="79300" y2="30535"/>
                        <a14:foregroundMark x1="79300" y1="30535" x2="92050" y2="24838"/>
                        <a14:foregroundMark x1="92050" y1="24838" x2="96150" y2="24888"/>
                        <a14:foregroundMark x1="70950" y1="28836" x2="71300" y2="25087"/>
                        <a14:foregroundMark x1="71650" y1="22189" x2="75600" y2="18291"/>
                        <a14:foregroundMark x1="68600" y1="18441" x2="87500" y2="18291"/>
                        <a14:foregroundMark x1="87500" y1="18291" x2="87750" y2="18291"/>
                        <a14:foregroundMark x1="72350" y1="13443" x2="66950" y2="26987"/>
                        <a14:foregroundMark x1="66950" y1="26987" x2="78750" y2="32884"/>
                        <a14:foregroundMark x1="78750" y1="32884" x2="82800" y2="18091"/>
                        <a14:foregroundMark x1="82800" y1="18091" x2="68900" y2="19940"/>
                        <a14:foregroundMark x1="68900" y1="19940" x2="62350" y2="32384"/>
                        <a14:foregroundMark x1="62350" y1="32384" x2="72950" y2="34133"/>
                        <a14:foregroundMark x1="72950" y1="34133" x2="79650" y2="23438"/>
                        <a14:foregroundMark x1="79650" y1="23438" x2="72700" y2="31084"/>
                        <a14:foregroundMark x1="72700" y1="31084" x2="77000" y2="29535"/>
                        <a14:foregroundMark x1="81850" y1="16642" x2="86500" y2="16292"/>
                        <a14:foregroundMark x1="70950" y1="37431" x2="75600" y2="34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62" t="367" r="979" b="52058"/>
          <a:stretch/>
        </p:blipFill>
        <p:spPr>
          <a:xfrm>
            <a:off x="8509742" y="2718738"/>
            <a:ext cx="1212227" cy="120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557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Berlin Sans FB Demi</vt:lpstr>
      <vt:lpstr>Corbel</vt:lpstr>
      <vt:lpstr>Wingdings</vt:lpstr>
      <vt:lpstr>Parallax</vt:lpstr>
      <vt:lpstr>Video games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Review </dc:title>
  <dc:creator>Antonin Stuber</dc:creator>
  <cp:lastModifiedBy>Antonin Stuber</cp:lastModifiedBy>
  <cp:revision>15</cp:revision>
  <dcterms:created xsi:type="dcterms:W3CDTF">2022-09-30T04:36:44Z</dcterms:created>
  <dcterms:modified xsi:type="dcterms:W3CDTF">2022-10-04T03:01:16Z</dcterms:modified>
</cp:coreProperties>
</file>