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7" r:id="rId1"/>
  </p:sldMasterIdLst>
  <p:notesMasterIdLst>
    <p:notesMasterId r:id="rId11"/>
  </p:notesMasterIdLst>
  <p:sldIdLst>
    <p:sldId id="256" r:id="rId2"/>
    <p:sldId id="257" r:id="rId3"/>
    <p:sldId id="258" r:id="rId4"/>
    <p:sldId id="261" r:id="rId5"/>
    <p:sldId id="270" r:id="rId6"/>
    <p:sldId id="260" r:id="rId7"/>
    <p:sldId id="264" r:id="rId8"/>
    <p:sldId id="263" r:id="rId9"/>
    <p:sldId id="27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292905-9442-4DA4-A2BD-F2889278C2F9}" type="datetimeFigureOut">
              <a:rPr lang="ru-RU" smtClean="0"/>
              <a:t>07.02.2024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E01D6C-0C39-4B98-A52A-6D36C78145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60843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E01D6C-0C39-4B98-A52A-6D36C78145F8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03310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36BF4E-6263-7DDC-AE04-82B4BEEA83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E6E854EA-E172-8DE5-396C-5FB3DAAFC93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8FDB927E-C725-500A-C494-77CE0F9000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F8ACFA4-A115-3EF8-E391-13DBBF6B60E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E01D6C-0C39-4B98-A52A-6D36C78145F8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68037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BB617-8823-4A80-BE9C-49E3235A21F5}" type="datetimeFigureOut">
              <a:rPr lang="ru-RU" smtClean="0"/>
              <a:t>07.02.2024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DD5F3-E74F-4156-901E-9C3A7498E9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7394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BB617-8823-4A80-BE9C-49E3235A21F5}" type="datetimeFigureOut">
              <a:rPr lang="ru-RU" smtClean="0"/>
              <a:t>07.02.2024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DD5F3-E74F-4156-901E-9C3A7498E9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7961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BB617-8823-4A80-BE9C-49E3235A21F5}" type="datetimeFigureOut">
              <a:rPr lang="ru-RU" smtClean="0"/>
              <a:t>07.02.2024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DD5F3-E74F-4156-901E-9C3A7498E9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735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BB617-8823-4A80-BE9C-49E3235A21F5}" type="datetimeFigureOut">
              <a:rPr lang="ru-RU" smtClean="0"/>
              <a:t>07.02.2024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DD5F3-E74F-4156-901E-9C3A7498E9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8423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BB617-8823-4A80-BE9C-49E3235A21F5}" type="datetimeFigureOut">
              <a:rPr lang="ru-RU" smtClean="0"/>
              <a:t>07.02.2024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DD5F3-E74F-4156-901E-9C3A7498E9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7137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BB617-8823-4A80-BE9C-49E3235A21F5}" type="datetimeFigureOut">
              <a:rPr lang="ru-RU" smtClean="0"/>
              <a:t>07.02.2024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DD5F3-E74F-4156-901E-9C3A7498E9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1172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BB617-8823-4A80-BE9C-49E3235A21F5}" type="datetimeFigureOut">
              <a:rPr lang="ru-RU" smtClean="0"/>
              <a:t>07.02.2024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DD5F3-E74F-4156-901E-9C3A7498E9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7700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BB617-8823-4A80-BE9C-49E3235A21F5}" type="datetimeFigureOut">
              <a:rPr lang="ru-RU" smtClean="0"/>
              <a:t>07.02.2024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DD5F3-E74F-4156-901E-9C3A7498E9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302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BB617-8823-4A80-BE9C-49E3235A21F5}" type="datetimeFigureOut">
              <a:rPr lang="ru-RU" smtClean="0"/>
              <a:t>07.02.2024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DD5F3-E74F-4156-901E-9C3A7498E9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8052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BB617-8823-4A80-BE9C-49E3235A21F5}" type="datetimeFigureOut">
              <a:rPr lang="ru-RU" smtClean="0"/>
              <a:t>07.02.2024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DD5F3-E74F-4156-901E-9C3A7498E9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9165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BB617-8823-4A80-BE9C-49E3235A21F5}" type="datetimeFigureOut">
              <a:rPr lang="ru-RU" smtClean="0"/>
              <a:t>07.02.2024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DD5F3-E74F-4156-901E-9C3A7498E9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7163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BB617-8823-4A80-BE9C-49E3235A21F5}" type="datetimeFigureOut">
              <a:rPr lang="ru-RU" smtClean="0"/>
              <a:t>07.02.2024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CDD5F3-E74F-4156-901E-9C3A7498E9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2847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8" r:id="rId1"/>
    <p:sldLayoutId id="2147484039" r:id="rId2"/>
    <p:sldLayoutId id="2147484040" r:id="rId3"/>
    <p:sldLayoutId id="2147484041" r:id="rId4"/>
    <p:sldLayoutId id="2147484042" r:id="rId5"/>
    <p:sldLayoutId id="2147484043" r:id="rId6"/>
    <p:sldLayoutId id="2147484044" r:id="rId7"/>
    <p:sldLayoutId id="2147484045" r:id="rId8"/>
    <p:sldLayoutId id="2147484046" r:id="rId9"/>
    <p:sldLayoutId id="2147484047" r:id="rId10"/>
    <p:sldLayoutId id="214748404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2">
            <a:extLst>
              <a:ext uri="{FF2B5EF4-FFF2-40B4-BE49-F238E27FC236}">
                <a16:creationId xmlns:a16="http://schemas.microsoft.com/office/drawing/2014/main" id="{79831674-E9EC-43AA-8A35-E10000F3E923}"/>
              </a:ext>
            </a:extLst>
          </p:cNvPr>
          <p:cNvSpPr txBox="1">
            <a:spLocks/>
          </p:cNvSpPr>
          <p:nvPr/>
        </p:nvSpPr>
        <p:spPr>
          <a:xfrm>
            <a:off x="910801" y="221943"/>
            <a:ext cx="10047203" cy="138491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 образования и науки Челябинской области</a:t>
            </a:r>
          </a:p>
          <a:p>
            <a:pPr marL="0" indent="0" algn="ctr">
              <a:buNone/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Государственное бюджетное профессиональное образовательное учреждение</a:t>
            </a:r>
          </a:p>
          <a:p>
            <a:pPr marL="0" indent="0" algn="ctr">
              <a:buNone/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«Южно-Уральский государственный колледж»</a:t>
            </a:r>
          </a:p>
          <a:p>
            <a:pPr marL="0" indent="0" algn="ctr">
              <a:buNone/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ПЦК Информационных технологий</a:t>
            </a:r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1DCDFBC7-215C-4495-A898-17FECDEFFC0C}"/>
              </a:ext>
            </a:extLst>
          </p:cNvPr>
          <p:cNvSpPr txBox="1">
            <a:spLocks/>
          </p:cNvSpPr>
          <p:nvPr/>
        </p:nvSpPr>
        <p:spPr>
          <a:xfrm>
            <a:off x="1233996" y="1606859"/>
            <a:ext cx="10369120" cy="2636668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br>
              <a:rPr lang="ru-RU" sz="4800" dirty="0"/>
            </a:b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Курсовая работа на тему:</a:t>
            </a:r>
          </a:p>
          <a:p>
            <a:pPr algn="ctr"/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АИС «Техно Гид»</a:t>
            </a:r>
          </a:p>
          <a:p>
            <a:pPr algn="ctr"/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специальность 09.02.07 Информационные системы и программирование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946226-43B3-46D5-922D-2559A5F0FE50}"/>
              </a:ext>
            </a:extLst>
          </p:cNvPr>
          <p:cNvSpPr txBox="1"/>
          <p:nvPr/>
        </p:nvSpPr>
        <p:spPr>
          <a:xfrm>
            <a:off x="7713928" y="5251141"/>
            <a:ext cx="38891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Выполнил: Гирфанов Артём Русланович 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Группа: ИСп320Д</a:t>
            </a:r>
          </a:p>
        </p:txBody>
      </p:sp>
    </p:spTree>
    <p:extLst>
      <p:ext uri="{BB962C8B-B14F-4D97-AF65-F5344CB8AC3E}">
        <p14:creationId xmlns:p14="http://schemas.microsoft.com/office/powerpoint/2010/main" val="1781292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545163-3445-42F2-88D1-0624B5630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522" y="315157"/>
            <a:ext cx="10448278" cy="583461"/>
          </a:xfrm>
        </p:spPr>
        <p:txBody>
          <a:bodyPr>
            <a:noAutofit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3D7DED6-C7E9-46C4-8A2D-0280CB4C7D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763" y="1208153"/>
            <a:ext cx="8478982" cy="5959382"/>
          </a:xfrm>
        </p:spPr>
        <p:txBody>
          <a:bodyPr>
            <a:normAutofit/>
          </a:bodyPr>
          <a:lstStyle/>
          <a:p>
            <a:pPr marL="539750" indent="182563" algn="just">
              <a:lnSpc>
                <a:spcPct val="150000"/>
              </a:lnSpc>
              <a:spcAft>
                <a:spcPts val="1000"/>
              </a:spcAft>
              <a:buNone/>
            </a:pP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Целью курсовой работы является разработка АИС «Техно Гид» для технической поддержки.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39750" indent="182563" algn="just">
              <a:lnSpc>
                <a:spcPct val="150000"/>
              </a:lnSpc>
              <a:spcAft>
                <a:spcPts val="1000"/>
              </a:spcAft>
              <a:buNone/>
            </a:pP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Задачи: 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14387" lvl="0" indent="-457200" algn="just">
              <a:lnSpc>
                <a:spcPct val="150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Разработать алгоритмы функционала приложения.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14387" lvl="0" indent="-457200" algn="just">
              <a:lnSpc>
                <a:spcPct val="150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Разработать дизайн форм для АИС.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14387" indent="-457200">
              <a:buFont typeface="+mj-lt"/>
              <a:buAutoNum type="arabicPeriod"/>
            </a:pP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Интегрировать функционал в формы приложения</a:t>
            </a:r>
            <a:endParaRPr lang="ru-RU" sz="3600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00533228-D907-DF7B-392F-9CF5989B3C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5913" y="160256"/>
            <a:ext cx="2397551" cy="2095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4230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933C80-2472-420F-BEE7-99214C033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654" y="339725"/>
            <a:ext cx="9601200" cy="1485900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Теоретическая часть</a:t>
            </a:r>
            <a:b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Программные средства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D9C0AE-4F3E-0BE1-6A70-4B73E6373B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1802" y="1754729"/>
            <a:ext cx="3954265" cy="207634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DC49E2F-50A5-E5FA-5FDC-063EB1CBAF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382" y="1754729"/>
            <a:ext cx="3686690" cy="2076344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225D9376-C4F1-3DDB-CAB6-E5A0D1D67A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906" y="4367657"/>
            <a:ext cx="2009642" cy="2009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47AAA4F-A4BA-A4DB-EC25-A7BC184587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0773" y="4367657"/>
            <a:ext cx="2156321" cy="2005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B60EBEE-6CCE-3320-6E0A-23EC6589CB1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673" y="2828349"/>
            <a:ext cx="4165161" cy="2005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48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C99C6F-56B6-426C-8840-300743E53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5145" y="146304"/>
            <a:ext cx="5361709" cy="1225485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Практическая часть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приложения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D7D01F-2D3D-7557-117A-C680F18DC3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626" y="1746504"/>
            <a:ext cx="11612748" cy="4590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745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4A91A3F-199C-F4E7-D4B7-6FCEF5CD95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" y="1654074"/>
            <a:ext cx="12024361" cy="3549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163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C9044F-454E-4006-9010-48ADF1E32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6760" y="0"/>
            <a:ext cx="5438480" cy="754427"/>
          </a:xfrm>
        </p:spPr>
        <p:txBody>
          <a:bodyPr>
            <a:normAutofit/>
          </a:bodyPr>
          <a:lstStyle/>
          <a:p>
            <a:pPr algn="ctr"/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Руководство программиста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44ECA02-D64E-4CED-859A-C2BFE0FF9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861" y="903581"/>
            <a:ext cx="10606211" cy="5608055"/>
          </a:xfrm>
        </p:spPr>
        <p:txBody>
          <a:bodyPr>
            <a:noAutofit/>
          </a:bodyPr>
          <a:lstStyle/>
          <a:p>
            <a:pPr marL="0" lvl="0" indent="0" algn="just">
              <a:lnSpc>
                <a:spcPct val="150000"/>
              </a:lnSpc>
              <a:spcAft>
                <a:spcPts val="300"/>
              </a:spcAft>
              <a:buNone/>
            </a:pPr>
            <a:r>
              <a:rPr lang="ru-RU" sz="240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OS Windows 8 - 11.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algn="just">
              <a:lnSpc>
                <a:spcPct val="150000"/>
              </a:lnSpc>
              <a:spcAft>
                <a:spcPts val="300"/>
              </a:spcAft>
              <a:buNone/>
            </a:pPr>
            <a:r>
              <a:rPr lang="ru-RU" sz="240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Процессор</a:t>
            </a:r>
            <a:r>
              <a:rPr lang="en-US" sz="240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2400" dirty="0">
              <a:solidFill>
                <a:srgbClr val="202124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300"/>
              </a:spcAft>
            </a:pPr>
            <a:r>
              <a:rPr lang="en-US" sz="240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Intel Pentium Dual Core E6500K 2.93Ghz</a:t>
            </a:r>
            <a:endParaRPr lang="ru-RU" sz="2400" dirty="0">
              <a:solidFill>
                <a:srgbClr val="202124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300"/>
              </a:spcAft>
            </a:pPr>
            <a:r>
              <a:rPr lang="en-US" sz="240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AMD Athlon 64 X2 Dual Core 6400+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algn="just">
              <a:lnSpc>
                <a:spcPct val="150000"/>
              </a:lnSpc>
              <a:spcAft>
                <a:spcPts val="300"/>
              </a:spcAft>
              <a:buNone/>
            </a:pPr>
            <a:r>
              <a:rPr lang="ru-RU" sz="240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Оперативная память:</a:t>
            </a:r>
          </a:p>
          <a:p>
            <a:pPr marL="0" lvl="0" indent="0" algn="just">
              <a:lnSpc>
                <a:spcPct val="150000"/>
              </a:lnSpc>
              <a:spcAft>
                <a:spcPts val="300"/>
              </a:spcAft>
              <a:buNone/>
            </a:pPr>
            <a:r>
              <a:rPr lang="ru-RU" sz="240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2 - 6 GB (зависит от объема базы данных).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algn="just">
              <a:lnSpc>
                <a:spcPct val="150000"/>
              </a:lnSpc>
              <a:spcAft>
                <a:spcPts val="300"/>
              </a:spcAft>
              <a:buNone/>
            </a:pPr>
            <a:r>
              <a:rPr lang="ru-RU" sz="240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Место на диске: 128 МB.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algn="just">
              <a:lnSpc>
                <a:spcPct val="150000"/>
              </a:lnSpc>
              <a:spcAft>
                <a:spcPts val="300"/>
              </a:spcAft>
              <a:buNone/>
            </a:pPr>
            <a:r>
              <a:rPr lang="ru-RU" sz="240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Видеокарта: достаточно встроенной видеопамяти процессора.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0493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4EB372-B4A3-49CA-8E49-70DD79D8A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086" y="0"/>
            <a:ext cx="9601200" cy="681037"/>
          </a:xfrm>
        </p:spPr>
        <p:txBody>
          <a:bodyPr>
            <a:normAutofit/>
          </a:bodyPr>
          <a:lstStyle/>
          <a:p>
            <a:pPr algn="ctr"/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Руководство пользователя</a:t>
            </a:r>
            <a:endParaRPr lang="ru-RU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E8362F-B16E-96C3-E79C-819BA02705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1037"/>
            <a:ext cx="11277600" cy="608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997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8EB85E-1BF8-47AD-8E7D-1F617B85D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80DBC2E-BC98-4AC6-B2EF-0F30A87805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4564" y="1535756"/>
            <a:ext cx="10515600" cy="4351338"/>
          </a:xfrm>
        </p:spPr>
        <p:txBody>
          <a:bodyPr>
            <a:normAutofit lnSpcReduction="10000"/>
          </a:bodyPr>
          <a:lstStyle/>
          <a:p>
            <a:pPr marL="357188" indent="447675" algn="just">
              <a:lnSpc>
                <a:spcPct val="150000"/>
              </a:lnSpc>
              <a:spcAft>
                <a:spcPts val="1000"/>
              </a:spcAft>
              <a:buNone/>
            </a:pPr>
            <a:r>
              <a:rPr lang="ru-RU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Цель курсовой </a:t>
            </a:r>
            <a:r>
              <a:rPr lang="ru-RU" sz="3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работы была достигнута: </a:t>
            </a:r>
            <a:r>
              <a:rPr lang="ru-RU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разработана АИС «Техно Гид» для технической поддержки.</a:t>
            </a:r>
            <a:endParaRPr lang="ru-RU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57188" indent="447675" algn="just">
              <a:buNone/>
            </a:pPr>
            <a:r>
              <a:rPr lang="ru-RU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Решены все поставленные задачи:</a:t>
            </a:r>
          </a:p>
          <a:p>
            <a:pPr marL="871538" indent="-514350" algn="just">
              <a:buFont typeface="+mj-lt"/>
              <a:buAutoNum type="arabicPeriod"/>
            </a:pPr>
            <a:r>
              <a:rPr lang="ru-RU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разработаны алгоритмы функционала приложения;</a:t>
            </a:r>
          </a:p>
          <a:p>
            <a:pPr marL="871538" indent="-514350" algn="just">
              <a:buFont typeface="+mj-lt"/>
              <a:buAutoNum type="arabicPeriod"/>
            </a:pPr>
            <a:r>
              <a:rPr lang="ru-RU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создан дизайн форм для АИС; </a:t>
            </a:r>
          </a:p>
          <a:p>
            <a:pPr marL="871538" indent="-514350" algn="just">
              <a:buFont typeface="+mj-lt"/>
              <a:buAutoNum type="arabicPeriod"/>
            </a:pPr>
            <a:r>
              <a:rPr lang="ru-RU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успешно интегрирован функционал в формы приложения. 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31757546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8891CB-2460-7FCD-F104-EBE298105A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2">
            <a:extLst>
              <a:ext uri="{FF2B5EF4-FFF2-40B4-BE49-F238E27FC236}">
                <a16:creationId xmlns:a16="http://schemas.microsoft.com/office/drawing/2014/main" id="{0A42526A-A96B-331D-6239-F0D21909ED4B}"/>
              </a:ext>
            </a:extLst>
          </p:cNvPr>
          <p:cNvSpPr txBox="1">
            <a:spLocks/>
          </p:cNvSpPr>
          <p:nvPr/>
        </p:nvSpPr>
        <p:spPr>
          <a:xfrm>
            <a:off x="910801" y="221943"/>
            <a:ext cx="10047203" cy="138491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 образования и науки Челябинской области</a:t>
            </a:r>
          </a:p>
          <a:p>
            <a:pPr marL="0" indent="0" algn="ctr">
              <a:buNone/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Государственное бюджетное профессиональное образовательное учреждение</a:t>
            </a:r>
          </a:p>
          <a:p>
            <a:pPr marL="0" indent="0" algn="ctr">
              <a:buNone/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«Южно-Уральский государственный колледж»</a:t>
            </a:r>
          </a:p>
          <a:p>
            <a:pPr marL="0" indent="0" algn="ctr">
              <a:buNone/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ПЦК Информационных технологий</a:t>
            </a:r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EDE6404D-BA06-FF88-2667-CDA24D734254}"/>
              </a:ext>
            </a:extLst>
          </p:cNvPr>
          <p:cNvSpPr txBox="1">
            <a:spLocks/>
          </p:cNvSpPr>
          <p:nvPr/>
        </p:nvSpPr>
        <p:spPr>
          <a:xfrm>
            <a:off x="1233996" y="1606859"/>
            <a:ext cx="10369120" cy="2636668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br>
              <a:rPr lang="ru-RU" sz="4800" dirty="0"/>
            </a:b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Курсовая работа на тему:</a:t>
            </a:r>
          </a:p>
          <a:p>
            <a:pPr algn="ctr"/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АИС «Техно Гид»</a:t>
            </a:r>
          </a:p>
          <a:p>
            <a:pPr algn="ctr"/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специальность 09.02.07 Информационные системы и программирование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32F604-9CAB-5A92-FF8D-51DCE3058FA7}"/>
              </a:ext>
            </a:extLst>
          </p:cNvPr>
          <p:cNvSpPr txBox="1"/>
          <p:nvPr/>
        </p:nvSpPr>
        <p:spPr>
          <a:xfrm>
            <a:off x="7713928" y="5251141"/>
            <a:ext cx="38891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Выполнил: Гирфанов Артём Русланович 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Группа: ИСп320Д</a:t>
            </a:r>
          </a:p>
        </p:txBody>
      </p:sp>
    </p:spTree>
    <p:extLst>
      <p:ext uri="{BB962C8B-B14F-4D97-AF65-F5344CB8AC3E}">
        <p14:creationId xmlns:p14="http://schemas.microsoft.com/office/powerpoint/2010/main" val="13261455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1590</TotalTime>
  <Words>233</Words>
  <Application>Microsoft Office PowerPoint</Application>
  <PresentationFormat>Widescreen</PresentationFormat>
  <Paragraphs>44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Office Theme</vt:lpstr>
      <vt:lpstr>PowerPoint Presentation</vt:lpstr>
      <vt:lpstr>Введение</vt:lpstr>
      <vt:lpstr>Теоретическая часть Программные средства</vt:lpstr>
      <vt:lpstr>Практическая часть Разработка приложения</vt:lpstr>
      <vt:lpstr>PowerPoint Presentation</vt:lpstr>
      <vt:lpstr>Руководство программиста</vt:lpstr>
      <vt:lpstr>Руководство пользователя</vt:lpstr>
      <vt:lpstr>Заключение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Дарья Минашина</dc:creator>
  <cp:lastModifiedBy>Artyom G</cp:lastModifiedBy>
  <cp:revision>23</cp:revision>
  <dcterms:created xsi:type="dcterms:W3CDTF">2023-02-06T15:45:34Z</dcterms:created>
  <dcterms:modified xsi:type="dcterms:W3CDTF">2024-02-07T20:19:23Z</dcterms:modified>
</cp:coreProperties>
</file>