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60" r:id="rId4"/>
    <p:sldId id="259" r:id="rId5"/>
    <p:sldId id="261" r:id="rId6"/>
    <p:sldId id="307" r:id="rId7"/>
    <p:sldId id="308" r:id="rId8"/>
    <p:sldId id="306" r:id="rId9"/>
    <p:sldId id="309" r:id="rId10"/>
    <p:sldId id="263" r:id="rId11"/>
    <p:sldId id="310" r:id="rId12"/>
    <p:sldId id="311" r:id="rId13"/>
    <p:sldId id="271" r:id="rId14"/>
    <p:sldId id="262" r:id="rId15"/>
    <p:sldId id="312" r:id="rId16"/>
    <p:sldId id="314" r:id="rId17"/>
    <p:sldId id="316" r:id="rId18"/>
    <p:sldId id="315" r:id="rId19"/>
  </p:sldIdLst>
  <p:sldSz cx="9144000" cy="5143500" type="screen16x9"/>
  <p:notesSz cx="6858000" cy="9144000"/>
  <p:embeddedFontLst>
    <p:embeddedFont>
      <p:font typeface="Barlow" panose="020B0604020202020204" charset="0"/>
      <p:regular r:id="rId21"/>
      <p:bold r:id="rId22"/>
      <p:italic r:id="rId23"/>
      <p:boldItalic r:id="rId24"/>
    </p:embeddedFont>
    <p:embeddedFont>
      <p:font typeface="Work Sans" panose="020B0604020202020204" charset="0"/>
      <p:regular r:id="rId25"/>
      <p:bold r:id="rId26"/>
      <p:italic r:id="rId27"/>
      <p:boldItalic r:id="rId28"/>
    </p:embeddedFont>
    <p:embeddedFont>
      <p:font typeface="Anaheim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CC"/>
    <a:srgbClr val="4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E52721-DA4F-426F-91BF-D55F0E9F8D9B}">
  <a:tblStyle styleId="{0CE52721-DA4F-426F-91BF-D55F0E9F8D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9741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3db922d918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3db922d918_2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3db922d918_2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3db922d918_2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13db922d918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13db922d918_2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db922d918_2_32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db922d918_2_32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g13db922d918_2_32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6" name="Google Shape;2866;g13db922d918_2_32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db922d918_2_32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db922d918_2_32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53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g13db922d918_2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3" name="Google Shape;3243;g13db922d918_2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db922d91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db922d918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3db922d918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3db922d918_2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b922d918_2_3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b922d918_2_3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3db922d918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3db922d918_2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13db922d918_2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13db922d918_2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13db922d918_2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13db922d918_2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1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6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6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8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8" y="526924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8" y="4784599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2" y="3933532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1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856800" y="3393164"/>
            <a:ext cx="34785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"/>
          </p:nvPr>
        </p:nvSpPr>
        <p:spPr>
          <a:xfrm>
            <a:off x="723775" y="994675"/>
            <a:ext cx="49737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416" name="Google Shape;416;p14"/>
          <p:cNvGrpSpPr/>
          <p:nvPr/>
        </p:nvGrpSpPr>
        <p:grpSpPr>
          <a:xfrm rot="-1318768" flipH="1">
            <a:off x="638978" y="4769422"/>
            <a:ext cx="349569" cy="229287"/>
            <a:chOff x="4277246" y="2003393"/>
            <a:chExt cx="464282" cy="304529"/>
          </a:xfrm>
        </p:grpSpPr>
        <p:sp>
          <p:nvSpPr>
            <p:cNvPr id="417" name="Google Shape;417;p14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4"/>
          <p:cNvGrpSpPr/>
          <p:nvPr/>
        </p:nvGrpSpPr>
        <p:grpSpPr>
          <a:xfrm rot="1319231">
            <a:off x="1988648" y="4741322"/>
            <a:ext cx="235123" cy="434241"/>
            <a:chOff x="4848722" y="2011765"/>
            <a:chExt cx="394754" cy="728943"/>
          </a:xfrm>
        </p:grpSpPr>
        <p:sp>
          <p:nvSpPr>
            <p:cNvPr id="421" name="Google Shape;421;p14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4"/>
          <p:cNvSpPr/>
          <p:nvPr/>
        </p:nvSpPr>
        <p:spPr>
          <a:xfrm flipH="1">
            <a:off x="1762400" y="471232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"/>
          <p:cNvSpPr/>
          <p:nvPr/>
        </p:nvSpPr>
        <p:spPr>
          <a:xfrm flipH="1">
            <a:off x="101950" y="4743026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4"/>
          <p:cNvSpPr/>
          <p:nvPr/>
        </p:nvSpPr>
        <p:spPr>
          <a:xfrm flipH="1">
            <a:off x="4223977" y="4810349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4"/>
          <p:cNvSpPr/>
          <p:nvPr/>
        </p:nvSpPr>
        <p:spPr>
          <a:xfrm flipH="1">
            <a:off x="1342865" y="4759574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"/>
          <p:cNvSpPr/>
          <p:nvPr/>
        </p:nvSpPr>
        <p:spPr>
          <a:xfrm flipH="1">
            <a:off x="8966675" y="450837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"/>
          <p:cNvSpPr/>
          <p:nvPr/>
        </p:nvSpPr>
        <p:spPr>
          <a:xfrm flipH="1">
            <a:off x="3097825" y="49556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8641528" y="47595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8338475" y="49083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4"/>
          <p:cNvSpPr/>
          <p:nvPr/>
        </p:nvSpPr>
        <p:spPr>
          <a:xfrm flipH="1">
            <a:off x="7532775" y="49556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4"/>
          <p:cNvSpPr/>
          <p:nvPr/>
        </p:nvSpPr>
        <p:spPr>
          <a:xfrm flipH="1">
            <a:off x="383275" y="49556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14"/>
          <p:cNvGrpSpPr/>
          <p:nvPr/>
        </p:nvGrpSpPr>
        <p:grpSpPr>
          <a:xfrm rot="-1074396">
            <a:off x="7831323" y="4604280"/>
            <a:ext cx="308807" cy="377705"/>
            <a:chOff x="3410431" y="2717682"/>
            <a:chExt cx="441412" cy="539896"/>
          </a:xfrm>
        </p:grpSpPr>
        <p:sp>
          <p:nvSpPr>
            <p:cNvPr id="439" name="Google Shape;439;p14"/>
            <p:cNvSpPr/>
            <p:nvPr/>
          </p:nvSpPr>
          <p:spPr>
            <a:xfrm>
              <a:off x="3493499" y="3040112"/>
              <a:ext cx="281771" cy="140893"/>
            </a:xfrm>
            <a:custGeom>
              <a:avLst/>
              <a:gdLst/>
              <a:ahLst/>
              <a:cxnLst/>
              <a:rect l="l" t="t" r="r" b="b"/>
              <a:pathLst>
                <a:path w="19959" h="9980" extrusionOk="0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410431" y="2717682"/>
              <a:ext cx="441412" cy="539896"/>
            </a:xfrm>
            <a:custGeom>
              <a:avLst/>
              <a:gdLst/>
              <a:ahLst/>
              <a:cxnLst/>
              <a:rect l="l" t="t" r="r" b="b"/>
              <a:pathLst>
                <a:path w="31267" h="38243" extrusionOk="0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539592" y="2717682"/>
              <a:ext cx="189513" cy="19962"/>
            </a:xfrm>
            <a:custGeom>
              <a:avLst/>
              <a:gdLst/>
              <a:ahLst/>
              <a:cxnLst/>
              <a:rect l="l" t="t" r="r" b="b"/>
              <a:pathLst>
                <a:path w="13424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4"/>
          <p:cNvGrpSpPr/>
          <p:nvPr/>
        </p:nvGrpSpPr>
        <p:grpSpPr>
          <a:xfrm rot="971035">
            <a:off x="5280238" y="4669674"/>
            <a:ext cx="248957" cy="327265"/>
            <a:chOff x="2574478" y="1600508"/>
            <a:chExt cx="390928" cy="513891"/>
          </a:xfrm>
        </p:grpSpPr>
        <p:sp>
          <p:nvSpPr>
            <p:cNvPr id="443" name="Google Shape;443;p14"/>
            <p:cNvSpPr/>
            <p:nvPr/>
          </p:nvSpPr>
          <p:spPr>
            <a:xfrm>
              <a:off x="2637583" y="1681175"/>
              <a:ext cx="264717" cy="352570"/>
            </a:xfrm>
            <a:custGeom>
              <a:avLst/>
              <a:gdLst/>
              <a:ahLst/>
              <a:cxnLst/>
              <a:rect l="l" t="t" r="r" b="b"/>
              <a:pathLst>
                <a:path w="18751" h="24974" extrusionOk="0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574478" y="1600508"/>
              <a:ext cx="390928" cy="513891"/>
            </a:xfrm>
            <a:custGeom>
              <a:avLst/>
              <a:gdLst/>
              <a:ahLst/>
              <a:cxnLst/>
              <a:rect l="l" t="t" r="r" b="b"/>
              <a:pathLst>
                <a:path w="27691" h="36401" extrusionOk="0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14"/>
          <p:cNvSpPr/>
          <p:nvPr/>
        </p:nvSpPr>
        <p:spPr>
          <a:xfrm flipH="1">
            <a:off x="2647062" y="4908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4"/>
          <p:cNvSpPr/>
          <p:nvPr/>
        </p:nvSpPr>
        <p:spPr>
          <a:xfrm flipH="1">
            <a:off x="3513425" y="48847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4"/>
          <p:cNvSpPr/>
          <p:nvPr/>
        </p:nvSpPr>
        <p:spPr>
          <a:xfrm flipH="1">
            <a:off x="5925950" y="48339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"/>
          <p:cNvSpPr/>
          <p:nvPr/>
        </p:nvSpPr>
        <p:spPr>
          <a:xfrm flipH="1">
            <a:off x="4704050" y="4955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4"/>
          <p:cNvSpPr/>
          <p:nvPr/>
        </p:nvSpPr>
        <p:spPr>
          <a:xfrm flipH="1">
            <a:off x="6550839" y="4833974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4"/>
          <p:cNvSpPr/>
          <p:nvPr/>
        </p:nvSpPr>
        <p:spPr>
          <a:xfrm rot="10800000" flipH="1">
            <a:off x="-230566" y="-2162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8"/>
          <p:cNvSpPr txBox="1">
            <a:spLocks noGrp="1"/>
          </p:cNvSpPr>
          <p:nvPr>
            <p:ph type="subTitle" idx="1"/>
          </p:nvPr>
        </p:nvSpPr>
        <p:spPr>
          <a:xfrm flipH="1">
            <a:off x="836850" y="3544226"/>
            <a:ext cx="38343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577" name="Google Shape;577;p18"/>
          <p:cNvSpPr txBox="1">
            <a:spLocks noGrp="1"/>
          </p:cNvSpPr>
          <p:nvPr>
            <p:ph type="title"/>
          </p:nvPr>
        </p:nvSpPr>
        <p:spPr>
          <a:xfrm flipH="1">
            <a:off x="836825" y="845376"/>
            <a:ext cx="3834300" cy="27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8"/>
          <p:cNvSpPr/>
          <p:nvPr/>
        </p:nvSpPr>
        <p:spPr>
          <a:xfrm flipH="1">
            <a:off x="639056" y="5623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8"/>
          <p:cNvGrpSpPr/>
          <p:nvPr/>
        </p:nvGrpSpPr>
        <p:grpSpPr>
          <a:xfrm rot="-702602" flipH="1">
            <a:off x="882709" y="244657"/>
            <a:ext cx="168483" cy="278738"/>
            <a:chOff x="2994713" y="2224360"/>
            <a:chExt cx="333286" cy="551387"/>
          </a:xfrm>
        </p:grpSpPr>
        <p:sp>
          <p:nvSpPr>
            <p:cNvPr id="580" name="Google Shape;580;p18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8"/>
          <p:cNvGrpSpPr/>
          <p:nvPr/>
        </p:nvGrpSpPr>
        <p:grpSpPr>
          <a:xfrm rot="745016" flipH="1">
            <a:off x="119387" y="67350"/>
            <a:ext cx="138060" cy="319948"/>
            <a:chOff x="3789373" y="1135858"/>
            <a:chExt cx="273103" cy="632902"/>
          </a:xfrm>
        </p:grpSpPr>
        <p:sp>
          <p:nvSpPr>
            <p:cNvPr id="587" name="Google Shape;587;p18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8"/>
          <p:cNvGrpSpPr/>
          <p:nvPr/>
        </p:nvGrpSpPr>
        <p:grpSpPr>
          <a:xfrm flipH="1">
            <a:off x="415927" y="318830"/>
            <a:ext cx="223134" cy="272917"/>
            <a:chOff x="3410431" y="2717682"/>
            <a:chExt cx="441412" cy="539896"/>
          </a:xfrm>
        </p:grpSpPr>
        <p:sp>
          <p:nvSpPr>
            <p:cNvPr id="591" name="Google Shape;591;p18"/>
            <p:cNvSpPr/>
            <p:nvPr/>
          </p:nvSpPr>
          <p:spPr>
            <a:xfrm>
              <a:off x="3493499" y="3040112"/>
              <a:ext cx="281771" cy="140893"/>
            </a:xfrm>
            <a:custGeom>
              <a:avLst/>
              <a:gdLst/>
              <a:ahLst/>
              <a:cxnLst/>
              <a:rect l="l" t="t" r="r" b="b"/>
              <a:pathLst>
                <a:path w="19959" h="9980" extrusionOk="0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410431" y="2717682"/>
              <a:ext cx="441412" cy="539896"/>
            </a:xfrm>
            <a:custGeom>
              <a:avLst/>
              <a:gdLst/>
              <a:ahLst/>
              <a:cxnLst/>
              <a:rect l="l" t="t" r="r" b="b"/>
              <a:pathLst>
                <a:path w="31267" h="38243" extrusionOk="0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539592" y="2717682"/>
              <a:ext cx="189513" cy="19962"/>
            </a:xfrm>
            <a:custGeom>
              <a:avLst/>
              <a:gdLst/>
              <a:ahLst/>
              <a:cxnLst/>
              <a:rect l="l" t="t" r="r" b="b"/>
              <a:pathLst>
                <a:path w="13424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18"/>
          <p:cNvSpPr/>
          <p:nvPr/>
        </p:nvSpPr>
        <p:spPr>
          <a:xfrm flipH="1">
            <a:off x="333006" y="4567164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8"/>
          <p:cNvSpPr/>
          <p:nvPr/>
        </p:nvSpPr>
        <p:spPr>
          <a:xfrm flipH="1">
            <a:off x="86608" y="4774312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8"/>
          <p:cNvSpPr>
            <a:spLocks noGrp="1"/>
          </p:cNvSpPr>
          <p:nvPr>
            <p:ph type="pic" idx="2"/>
          </p:nvPr>
        </p:nvSpPr>
        <p:spPr>
          <a:xfrm>
            <a:off x="5717300" y="0"/>
            <a:ext cx="342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4"/>
          <p:cNvSpPr txBox="1">
            <a:spLocks noGrp="1"/>
          </p:cNvSpPr>
          <p:nvPr>
            <p:ph type="title"/>
          </p:nvPr>
        </p:nvSpPr>
        <p:spPr>
          <a:xfrm>
            <a:off x="3629825" y="539500"/>
            <a:ext cx="48012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24"/>
          <p:cNvSpPr txBox="1">
            <a:spLocks noGrp="1"/>
          </p:cNvSpPr>
          <p:nvPr>
            <p:ph type="subTitle" idx="1"/>
          </p:nvPr>
        </p:nvSpPr>
        <p:spPr>
          <a:xfrm>
            <a:off x="4067124" y="2394884"/>
            <a:ext cx="15375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86" name="Google Shape;886;p24"/>
          <p:cNvSpPr txBox="1">
            <a:spLocks noGrp="1"/>
          </p:cNvSpPr>
          <p:nvPr>
            <p:ph type="subTitle" idx="2"/>
          </p:nvPr>
        </p:nvSpPr>
        <p:spPr>
          <a:xfrm>
            <a:off x="4067124" y="2160526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7" name="Google Shape;887;p24"/>
          <p:cNvSpPr txBox="1">
            <a:spLocks noGrp="1"/>
          </p:cNvSpPr>
          <p:nvPr>
            <p:ph type="subTitle" idx="3"/>
          </p:nvPr>
        </p:nvSpPr>
        <p:spPr>
          <a:xfrm>
            <a:off x="6456338" y="4030787"/>
            <a:ext cx="15372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88" name="Google Shape;888;p24"/>
          <p:cNvSpPr txBox="1">
            <a:spLocks noGrp="1"/>
          </p:cNvSpPr>
          <p:nvPr>
            <p:ph type="subTitle" idx="4"/>
          </p:nvPr>
        </p:nvSpPr>
        <p:spPr>
          <a:xfrm>
            <a:off x="6456340" y="3796438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24"/>
          <p:cNvSpPr txBox="1">
            <a:spLocks noGrp="1"/>
          </p:cNvSpPr>
          <p:nvPr>
            <p:ph type="subTitle" idx="5"/>
          </p:nvPr>
        </p:nvSpPr>
        <p:spPr>
          <a:xfrm>
            <a:off x="6456530" y="2394875"/>
            <a:ext cx="1537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90" name="Google Shape;890;p24"/>
          <p:cNvSpPr txBox="1">
            <a:spLocks noGrp="1"/>
          </p:cNvSpPr>
          <p:nvPr>
            <p:ph type="subTitle" idx="6"/>
          </p:nvPr>
        </p:nvSpPr>
        <p:spPr>
          <a:xfrm>
            <a:off x="6456531" y="2160526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1" name="Google Shape;891;p24"/>
          <p:cNvSpPr txBox="1">
            <a:spLocks noGrp="1"/>
          </p:cNvSpPr>
          <p:nvPr>
            <p:ph type="subTitle" idx="7"/>
          </p:nvPr>
        </p:nvSpPr>
        <p:spPr>
          <a:xfrm>
            <a:off x="4067124" y="4036148"/>
            <a:ext cx="1537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92" name="Google Shape;892;p24"/>
          <p:cNvSpPr txBox="1">
            <a:spLocks noGrp="1"/>
          </p:cNvSpPr>
          <p:nvPr>
            <p:ph type="subTitle" idx="8"/>
          </p:nvPr>
        </p:nvSpPr>
        <p:spPr>
          <a:xfrm>
            <a:off x="4067124" y="3801391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93" name="Google Shape;893;p24"/>
          <p:cNvGrpSpPr/>
          <p:nvPr/>
        </p:nvGrpSpPr>
        <p:grpSpPr>
          <a:xfrm rot="-1213344">
            <a:off x="288258" y="2383192"/>
            <a:ext cx="241635" cy="555456"/>
            <a:chOff x="2363845" y="2207038"/>
            <a:chExt cx="418880" cy="962898"/>
          </a:xfrm>
        </p:grpSpPr>
        <p:sp>
          <p:nvSpPr>
            <p:cNvPr id="894" name="Google Shape;894;p24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24"/>
          <p:cNvGrpSpPr/>
          <p:nvPr/>
        </p:nvGrpSpPr>
        <p:grpSpPr>
          <a:xfrm rot="1099072">
            <a:off x="247255" y="648363"/>
            <a:ext cx="223446" cy="338658"/>
            <a:chOff x="3250805" y="3533264"/>
            <a:chExt cx="352189" cy="533783"/>
          </a:xfrm>
        </p:grpSpPr>
        <p:sp>
          <p:nvSpPr>
            <p:cNvPr id="905" name="Google Shape;905;p24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24"/>
          <p:cNvGrpSpPr/>
          <p:nvPr/>
        </p:nvGrpSpPr>
        <p:grpSpPr>
          <a:xfrm>
            <a:off x="503850" y="1326326"/>
            <a:ext cx="418751" cy="401537"/>
            <a:chOff x="4385428" y="3121061"/>
            <a:chExt cx="785060" cy="752787"/>
          </a:xfrm>
        </p:grpSpPr>
        <p:sp>
          <p:nvSpPr>
            <p:cNvPr id="912" name="Google Shape;912;p24"/>
            <p:cNvSpPr/>
            <p:nvPr/>
          </p:nvSpPr>
          <p:spPr>
            <a:xfrm>
              <a:off x="4385428" y="3121061"/>
              <a:ext cx="785060" cy="752787"/>
            </a:xfrm>
            <a:custGeom>
              <a:avLst/>
              <a:gdLst/>
              <a:ahLst/>
              <a:cxnLst/>
              <a:rect l="l" t="t" r="r" b="b"/>
              <a:pathLst>
                <a:path w="55609" h="53323" extrusionOk="0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4610391" y="3276198"/>
              <a:ext cx="388429" cy="388372"/>
            </a:xfrm>
            <a:custGeom>
              <a:avLst/>
              <a:gdLst/>
              <a:ahLst/>
              <a:cxnLst/>
              <a:rect l="l" t="t" r="r" b="b"/>
              <a:pathLst>
                <a:path w="27514" h="27510" extrusionOk="0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4816676" y="3218373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4722879" y="3312000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4629040" y="3405854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4"/>
          <p:cNvGrpSpPr/>
          <p:nvPr/>
        </p:nvGrpSpPr>
        <p:grpSpPr>
          <a:xfrm>
            <a:off x="1294624" y="257088"/>
            <a:ext cx="308064" cy="309175"/>
            <a:chOff x="2694759" y="3017326"/>
            <a:chExt cx="485600" cy="487350"/>
          </a:xfrm>
        </p:grpSpPr>
        <p:sp>
          <p:nvSpPr>
            <p:cNvPr id="918" name="Google Shape;918;p24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24"/>
          <p:cNvGrpSpPr/>
          <p:nvPr/>
        </p:nvGrpSpPr>
        <p:grpSpPr>
          <a:xfrm rot="-649796">
            <a:off x="2308565" y="368235"/>
            <a:ext cx="280031" cy="342509"/>
            <a:chOff x="3410431" y="2717682"/>
            <a:chExt cx="441412" cy="539896"/>
          </a:xfrm>
        </p:grpSpPr>
        <p:sp>
          <p:nvSpPr>
            <p:cNvPr id="923" name="Google Shape;923;p24"/>
            <p:cNvSpPr/>
            <p:nvPr/>
          </p:nvSpPr>
          <p:spPr>
            <a:xfrm>
              <a:off x="3493499" y="3040112"/>
              <a:ext cx="281771" cy="140893"/>
            </a:xfrm>
            <a:custGeom>
              <a:avLst/>
              <a:gdLst/>
              <a:ahLst/>
              <a:cxnLst/>
              <a:rect l="l" t="t" r="r" b="b"/>
              <a:pathLst>
                <a:path w="19959" h="9980" extrusionOk="0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410431" y="2717682"/>
              <a:ext cx="441412" cy="539896"/>
            </a:xfrm>
            <a:custGeom>
              <a:avLst/>
              <a:gdLst/>
              <a:ahLst/>
              <a:cxnLst/>
              <a:rect l="l" t="t" r="r" b="b"/>
              <a:pathLst>
                <a:path w="31267" h="38243" extrusionOk="0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3539592" y="2717682"/>
              <a:ext cx="189513" cy="19962"/>
            </a:xfrm>
            <a:custGeom>
              <a:avLst/>
              <a:gdLst/>
              <a:ahLst/>
              <a:cxnLst/>
              <a:rect l="l" t="t" r="r" b="b"/>
              <a:pathLst>
                <a:path w="13424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24"/>
          <p:cNvSpPr/>
          <p:nvPr/>
        </p:nvSpPr>
        <p:spPr>
          <a:xfrm rot="10800000" flipH="1">
            <a:off x="138003" y="4354664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4"/>
          <p:cNvSpPr/>
          <p:nvPr/>
        </p:nvSpPr>
        <p:spPr>
          <a:xfrm rot="10800000" flipH="1">
            <a:off x="409075" y="3675262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4"/>
          <p:cNvSpPr/>
          <p:nvPr/>
        </p:nvSpPr>
        <p:spPr>
          <a:xfrm rot="10800000" flipH="1">
            <a:off x="699063" y="4170937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4"/>
          <p:cNvSpPr/>
          <p:nvPr/>
        </p:nvSpPr>
        <p:spPr>
          <a:xfrm rot="10800000" flipH="1">
            <a:off x="1118163" y="913362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4"/>
          <p:cNvSpPr/>
          <p:nvPr/>
        </p:nvSpPr>
        <p:spPr>
          <a:xfrm rot="10800000" flipH="1">
            <a:off x="3156513" y="754837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4"/>
          <p:cNvSpPr/>
          <p:nvPr/>
        </p:nvSpPr>
        <p:spPr>
          <a:xfrm rot="10800000" flipH="1">
            <a:off x="212375" y="1846462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4"/>
          <p:cNvSpPr/>
          <p:nvPr/>
        </p:nvSpPr>
        <p:spPr>
          <a:xfrm rot="10800000" flipH="1">
            <a:off x="2032300" y="156886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4"/>
          <p:cNvSpPr/>
          <p:nvPr/>
        </p:nvSpPr>
        <p:spPr>
          <a:xfrm rot="10800000" flipH="1">
            <a:off x="799275" y="463311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4"/>
          <p:cNvSpPr/>
          <p:nvPr/>
        </p:nvSpPr>
        <p:spPr>
          <a:xfrm rot="10800000" flipH="1">
            <a:off x="3056325" y="1477011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4"/>
          <p:cNvSpPr/>
          <p:nvPr/>
        </p:nvSpPr>
        <p:spPr>
          <a:xfrm rot="10800000" flipH="1">
            <a:off x="8900088" y="58659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4"/>
          <p:cNvSpPr/>
          <p:nvPr/>
        </p:nvSpPr>
        <p:spPr>
          <a:xfrm rot="10800000" flipH="1">
            <a:off x="8581200" y="13654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4"/>
          <p:cNvSpPr/>
          <p:nvPr/>
        </p:nvSpPr>
        <p:spPr>
          <a:xfrm rot="10800000" flipH="1">
            <a:off x="8431028" y="4792315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4"/>
          <p:cNvSpPr/>
          <p:nvPr/>
        </p:nvSpPr>
        <p:spPr>
          <a:xfrm rot="10800000" flipH="1">
            <a:off x="8992088" y="460858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_1"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8"/>
          <p:cNvSpPr txBox="1">
            <a:spLocks noGrp="1"/>
          </p:cNvSpPr>
          <p:nvPr>
            <p:ph type="title"/>
          </p:nvPr>
        </p:nvSpPr>
        <p:spPr>
          <a:xfrm>
            <a:off x="713225" y="539501"/>
            <a:ext cx="77175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grpSp>
        <p:nvGrpSpPr>
          <p:cNvPr id="1137" name="Google Shape;1137;p28"/>
          <p:cNvGrpSpPr/>
          <p:nvPr/>
        </p:nvGrpSpPr>
        <p:grpSpPr>
          <a:xfrm rot="-1130568">
            <a:off x="142286" y="4644100"/>
            <a:ext cx="276322" cy="339632"/>
            <a:chOff x="3114176" y="1269099"/>
            <a:chExt cx="450729" cy="553999"/>
          </a:xfrm>
        </p:grpSpPr>
        <p:sp>
          <p:nvSpPr>
            <p:cNvPr id="1138" name="Google Shape;1138;p28"/>
            <p:cNvSpPr/>
            <p:nvPr/>
          </p:nvSpPr>
          <p:spPr>
            <a:xfrm>
              <a:off x="3186824" y="1376519"/>
              <a:ext cx="378081" cy="446579"/>
            </a:xfrm>
            <a:custGeom>
              <a:avLst/>
              <a:gdLst/>
              <a:ahLst/>
              <a:cxnLst/>
              <a:rect l="l" t="t" r="r" b="b"/>
              <a:pathLst>
                <a:path w="26781" h="31633" extrusionOk="0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3114176" y="1303871"/>
              <a:ext cx="398029" cy="466527"/>
            </a:xfrm>
            <a:custGeom>
              <a:avLst/>
              <a:gdLst/>
              <a:ahLst/>
              <a:cxnLst/>
              <a:rect l="l" t="t" r="r" b="b"/>
              <a:pathLst>
                <a:path w="28194" h="33046" extrusionOk="0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3229276" y="1269099"/>
              <a:ext cx="167829" cy="89505"/>
            </a:xfrm>
            <a:custGeom>
              <a:avLst/>
              <a:gdLst/>
              <a:ahLst/>
              <a:cxnLst/>
              <a:rect l="l" t="t" r="r" b="b"/>
              <a:pathLst>
                <a:path w="11888" h="6340" extrusionOk="0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3191300" y="1460335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3191300" y="1561374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3191300" y="1662427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28"/>
          <p:cNvGrpSpPr/>
          <p:nvPr/>
        </p:nvGrpSpPr>
        <p:grpSpPr>
          <a:xfrm rot="1799931">
            <a:off x="8525509" y="4536050"/>
            <a:ext cx="413566" cy="486101"/>
            <a:chOff x="8071717" y="2421860"/>
            <a:chExt cx="443820" cy="521710"/>
          </a:xfrm>
        </p:grpSpPr>
        <p:grpSp>
          <p:nvGrpSpPr>
            <p:cNvPr id="1145" name="Google Shape;1145;p28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146" name="Google Shape;1146;p28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1" name="Google Shape;1151;p28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28"/>
          <p:cNvGrpSpPr/>
          <p:nvPr/>
        </p:nvGrpSpPr>
        <p:grpSpPr>
          <a:xfrm rot="737111">
            <a:off x="165592" y="171372"/>
            <a:ext cx="229739" cy="528111"/>
            <a:chOff x="2363845" y="2207038"/>
            <a:chExt cx="418880" cy="962898"/>
          </a:xfrm>
        </p:grpSpPr>
        <p:sp>
          <p:nvSpPr>
            <p:cNvPr id="1153" name="Google Shape;1153;p28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 rot="-1684182">
            <a:off x="8679052" y="122835"/>
            <a:ext cx="282970" cy="371976"/>
            <a:chOff x="2574478" y="1600508"/>
            <a:chExt cx="390928" cy="513891"/>
          </a:xfrm>
        </p:grpSpPr>
        <p:sp>
          <p:nvSpPr>
            <p:cNvPr id="1164" name="Google Shape;1164;p28"/>
            <p:cNvSpPr/>
            <p:nvPr/>
          </p:nvSpPr>
          <p:spPr>
            <a:xfrm>
              <a:off x="2637583" y="1681175"/>
              <a:ext cx="264717" cy="352570"/>
            </a:xfrm>
            <a:custGeom>
              <a:avLst/>
              <a:gdLst/>
              <a:ahLst/>
              <a:cxnLst/>
              <a:rect l="l" t="t" r="r" b="b"/>
              <a:pathLst>
                <a:path w="18751" h="24974" extrusionOk="0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2574478" y="1600508"/>
              <a:ext cx="390928" cy="513891"/>
            </a:xfrm>
            <a:custGeom>
              <a:avLst/>
              <a:gdLst/>
              <a:ahLst/>
              <a:cxnLst/>
              <a:rect l="l" t="t" r="r" b="b"/>
              <a:pathLst>
                <a:path w="27691" h="36401" extrusionOk="0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28"/>
          <p:cNvSpPr/>
          <p:nvPr/>
        </p:nvSpPr>
        <p:spPr>
          <a:xfrm flipH="1">
            <a:off x="529275" y="7812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8"/>
          <p:cNvSpPr/>
          <p:nvPr/>
        </p:nvSpPr>
        <p:spPr>
          <a:xfrm flipH="1">
            <a:off x="112025" y="835151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8"/>
          <p:cNvSpPr/>
          <p:nvPr/>
        </p:nvSpPr>
        <p:spPr>
          <a:xfrm flipH="1">
            <a:off x="629475" y="49190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8"/>
          <p:cNvSpPr/>
          <p:nvPr/>
        </p:nvSpPr>
        <p:spPr>
          <a:xfrm flipH="1">
            <a:off x="529275" y="46085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8"/>
          <p:cNvSpPr/>
          <p:nvPr/>
        </p:nvSpPr>
        <p:spPr>
          <a:xfrm flipH="1">
            <a:off x="8430725" y="481885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8"/>
          <p:cNvSpPr/>
          <p:nvPr/>
        </p:nvSpPr>
        <p:spPr>
          <a:xfrm flipH="1">
            <a:off x="8932700" y="4227576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8"/>
          <p:cNvSpPr/>
          <p:nvPr/>
        </p:nvSpPr>
        <p:spPr>
          <a:xfrm flipH="1">
            <a:off x="8932700" y="53950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8"/>
          <p:cNvSpPr/>
          <p:nvPr/>
        </p:nvSpPr>
        <p:spPr>
          <a:xfrm flipH="1">
            <a:off x="8530925" y="1529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9"/>
          <p:cNvSpPr txBox="1">
            <a:spLocks noGrp="1"/>
          </p:cNvSpPr>
          <p:nvPr>
            <p:ph type="title"/>
          </p:nvPr>
        </p:nvSpPr>
        <p:spPr>
          <a:xfrm>
            <a:off x="2429250" y="568076"/>
            <a:ext cx="42855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9"/>
          <p:cNvSpPr txBox="1">
            <a:spLocks noGrp="1"/>
          </p:cNvSpPr>
          <p:nvPr>
            <p:ph type="subTitle" idx="1"/>
          </p:nvPr>
        </p:nvSpPr>
        <p:spPr>
          <a:xfrm>
            <a:off x="2541600" y="1721125"/>
            <a:ext cx="406080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177" name="Google Shape;1177;p29"/>
          <p:cNvSpPr txBox="1"/>
          <p:nvPr/>
        </p:nvSpPr>
        <p:spPr>
          <a:xfrm>
            <a:off x="1637027" y="3789601"/>
            <a:ext cx="5870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78" name="Google Shape;1178;p29"/>
          <p:cNvGrpSpPr/>
          <p:nvPr/>
        </p:nvGrpSpPr>
        <p:grpSpPr>
          <a:xfrm rot="1332312">
            <a:off x="8262446" y="4083081"/>
            <a:ext cx="265406" cy="402253"/>
            <a:chOff x="3250805" y="3533264"/>
            <a:chExt cx="352189" cy="533783"/>
          </a:xfrm>
        </p:grpSpPr>
        <p:sp>
          <p:nvSpPr>
            <p:cNvPr id="1179" name="Google Shape;1179;p29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29"/>
          <p:cNvGrpSpPr/>
          <p:nvPr/>
        </p:nvGrpSpPr>
        <p:grpSpPr>
          <a:xfrm rot="1460577">
            <a:off x="1129300" y="4332841"/>
            <a:ext cx="333288" cy="551391"/>
            <a:chOff x="2994713" y="2224360"/>
            <a:chExt cx="333286" cy="551387"/>
          </a:xfrm>
        </p:grpSpPr>
        <p:sp>
          <p:nvSpPr>
            <p:cNvPr id="1186" name="Google Shape;1186;p29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9"/>
          <p:cNvGrpSpPr/>
          <p:nvPr/>
        </p:nvGrpSpPr>
        <p:grpSpPr>
          <a:xfrm rot="-327161">
            <a:off x="8900494" y="3666563"/>
            <a:ext cx="413443" cy="554952"/>
            <a:chOff x="4106283" y="2500625"/>
            <a:chExt cx="522432" cy="701244"/>
          </a:xfrm>
        </p:grpSpPr>
        <p:sp>
          <p:nvSpPr>
            <p:cNvPr id="1193" name="Google Shape;1193;p2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9"/>
          <p:cNvGrpSpPr/>
          <p:nvPr/>
        </p:nvGrpSpPr>
        <p:grpSpPr>
          <a:xfrm rot="-702732">
            <a:off x="-187757" y="3851680"/>
            <a:ext cx="450739" cy="554010"/>
            <a:chOff x="3114176" y="1269099"/>
            <a:chExt cx="450729" cy="553999"/>
          </a:xfrm>
        </p:grpSpPr>
        <p:sp>
          <p:nvSpPr>
            <p:cNvPr id="1202" name="Google Shape;1202;p29"/>
            <p:cNvSpPr/>
            <p:nvPr/>
          </p:nvSpPr>
          <p:spPr>
            <a:xfrm>
              <a:off x="3186824" y="1376519"/>
              <a:ext cx="378081" cy="446579"/>
            </a:xfrm>
            <a:custGeom>
              <a:avLst/>
              <a:gdLst/>
              <a:ahLst/>
              <a:cxnLst/>
              <a:rect l="l" t="t" r="r" b="b"/>
              <a:pathLst>
                <a:path w="26781" h="31633" extrusionOk="0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114176" y="1303871"/>
              <a:ext cx="398029" cy="466527"/>
            </a:xfrm>
            <a:custGeom>
              <a:avLst/>
              <a:gdLst/>
              <a:ahLst/>
              <a:cxnLst/>
              <a:rect l="l" t="t" r="r" b="b"/>
              <a:pathLst>
                <a:path w="28194" h="33046" extrusionOk="0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229276" y="1269099"/>
              <a:ext cx="167829" cy="89505"/>
            </a:xfrm>
            <a:custGeom>
              <a:avLst/>
              <a:gdLst/>
              <a:ahLst/>
              <a:cxnLst/>
              <a:rect l="l" t="t" r="r" b="b"/>
              <a:pathLst>
                <a:path w="11888" h="6340" extrusionOk="0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191300" y="1460335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191300" y="1561374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191300" y="1662427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9"/>
          <p:cNvGrpSpPr/>
          <p:nvPr/>
        </p:nvGrpSpPr>
        <p:grpSpPr>
          <a:xfrm rot="-592832">
            <a:off x="440253" y="2571778"/>
            <a:ext cx="273112" cy="632922"/>
            <a:chOff x="3789373" y="1135858"/>
            <a:chExt cx="273103" cy="632902"/>
          </a:xfrm>
        </p:grpSpPr>
        <p:sp>
          <p:nvSpPr>
            <p:cNvPr id="1209" name="Google Shape;1209;p2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29"/>
          <p:cNvGrpSpPr/>
          <p:nvPr/>
        </p:nvGrpSpPr>
        <p:grpSpPr>
          <a:xfrm rot="-858350">
            <a:off x="595031" y="653814"/>
            <a:ext cx="543910" cy="458258"/>
            <a:chOff x="4264060" y="1424745"/>
            <a:chExt cx="543905" cy="458254"/>
          </a:xfrm>
        </p:grpSpPr>
        <p:sp>
          <p:nvSpPr>
            <p:cNvPr id="1213" name="Google Shape;1213;p2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29"/>
          <p:cNvGrpSpPr/>
          <p:nvPr/>
        </p:nvGrpSpPr>
        <p:grpSpPr>
          <a:xfrm>
            <a:off x="7342117" y="4387226"/>
            <a:ext cx="278134" cy="340188"/>
            <a:chOff x="3410431" y="2717682"/>
            <a:chExt cx="441412" cy="539896"/>
          </a:xfrm>
        </p:grpSpPr>
        <p:sp>
          <p:nvSpPr>
            <p:cNvPr id="1216" name="Google Shape;1216;p29"/>
            <p:cNvSpPr/>
            <p:nvPr/>
          </p:nvSpPr>
          <p:spPr>
            <a:xfrm>
              <a:off x="3493499" y="3040112"/>
              <a:ext cx="281771" cy="140893"/>
            </a:xfrm>
            <a:custGeom>
              <a:avLst/>
              <a:gdLst/>
              <a:ahLst/>
              <a:cxnLst/>
              <a:rect l="l" t="t" r="r" b="b"/>
              <a:pathLst>
                <a:path w="19959" h="9980" extrusionOk="0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10431" y="2717682"/>
              <a:ext cx="441412" cy="539896"/>
            </a:xfrm>
            <a:custGeom>
              <a:avLst/>
              <a:gdLst/>
              <a:ahLst/>
              <a:cxnLst/>
              <a:rect l="l" t="t" r="r" b="b"/>
              <a:pathLst>
                <a:path w="31267" h="38243" extrusionOk="0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3539592" y="2717682"/>
              <a:ext cx="189513" cy="19962"/>
            </a:xfrm>
            <a:custGeom>
              <a:avLst/>
              <a:gdLst/>
              <a:ahLst/>
              <a:cxnLst/>
              <a:rect l="l" t="t" r="r" b="b"/>
              <a:pathLst>
                <a:path w="13424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29"/>
          <p:cNvGrpSpPr/>
          <p:nvPr/>
        </p:nvGrpSpPr>
        <p:grpSpPr>
          <a:xfrm rot="-783996">
            <a:off x="8737410" y="805485"/>
            <a:ext cx="537491" cy="631770"/>
            <a:chOff x="8071717" y="2421860"/>
            <a:chExt cx="443820" cy="521710"/>
          </a:xfrm>
        </p:grpSpPr>
        <p:grpSp>
          <p:nvGrpSpPr>
            <p:cNvPr id="1220" name="Google Shape;1220;p2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21" name="Google Shape;1221;p2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6" name="Google Shape;1226;p2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29"/>
          <p:cNvGrpSpPr/>
          <p:nvPr/>
        </p:nvGrpSpPr>
        <p:grpSpPr>
          <a:xfrm rot="1332393">
            <a:off x="-84078" y="1314773"/>
            <a:ext cx="309840" cy="469597"/>
            <a:chOff x="3250805" y="3533264"/>
            <a:chExt cx="352189" cy="533783"/>
          </a:xfrm>
        </p:grpSpPr>
        <p:sp>
          <p:nvSpPr>
            <p:cNvPr id="1228" name="Google Shape;1228;p29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29"/>
          <p:cNvSpPr/>
          <p:nvPr/>
        </p:nvSpPr>
        <p:spPr>
          <a:xfrm flipH="1">
            <a:off x="8506552" y="4608587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9"/>
          <p:cNvSpPr/>
          <p:nvPr/>
        </p:nvSpPr>
        <p:spPr>
          <a:xfrm flipH="1">
            <a:off x="303015" y="415037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9"/>
          <p:cNvSpPr/>
          <p:nvPr/>
        </p:nvSpPr>
        <p:spPr>
          <a:xfrm>
            <a:off x="452350" y="19278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9"/>
          <p:cNvSpPr/>
          <p:nvPr/>
        </p:nvSpPr>
        <p:spPr>
          <a:xfrm>
            <a:off x="663125" y="4507214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9"/>
          <p:cNvSpPr/>
          <p:nvPr/>
        </p:nvSpPr>
        <p:spPr>
          <a:xfrm>
            <a:off x="8380675" y="3191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9"/>
          <p:cNvSpPr/>
          <p:nvPr/>
        </p:nvSpPr>
        <p:spPr>
          <a:xfrm>
            <a:off x="8755500" y="30619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9"/>
          <p:cNvSpPr/>
          <p:nvPr/>
        </p:nvSpPr>
        <p:spPr>
          <a:xfrm>
            <a:off x="7520038" y="53950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9"/>
          <p:cNvSpPr/>
          <p:nvPr/>
        </p:nvSpPr>
        <p:spPr>
          <a:xfrm>
            <a:off x="1156988" y="244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1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9" y="4407816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9" y="708904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4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9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40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4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7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2" y="4117862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6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2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3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4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4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 rot="10800000" flipH="1">
            <a:off x="185086" y="4354236"/>
            <a:ext cx="295500" cy="278387"/>
            <a:chOff x="3522327" y="1976386"/>
            <a:chExt cx="510715" cy="481139"/>
          </a:xfrm>
        </p:grpSpPr>
        <p:sp>
          <p:nvSpPr>
            <p:cNvPr id="85" name="Google Shape;85;p5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898327" y="4784582"/>
            <a:ext cx="295504" cy="248969"/>
            <a:chOff x="4264060" y="1424745"/>
            <a:chExt cx="543905" cy="458254"/>
          </a:xfrm>
        </p:grpSpPr>
        <p:sp>
          <p:nvSpPr>
            <p:cNvPr id="94" name="Google Shape;94;p5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5"/>
          <p:cNvSpPr/>
          <p:nvPr/>
        </p:nvSpPr>
        <p:spPr>
          <a:xfrm rot="10800000" flipH="1">
            <a:off x="330350" y="4933342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 rot="10800000" flipH="1">
            <a:off x="8614828" y="11127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10800000" flipH="1">
            <a:off x="7989200" y="111267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 rot="9624812" flipH="1">
            <a:off x="8759832" y="812926"/>
            <a:ext cx="171897" cy="398361"/>
            <a:chOff x="3789373" y="1135858"/>
            <a:chExt cx="273103" cy="632902"/>
          </a:xfrm>
        </p:grpSpPr>
        <p:sp>
          <p:nvSpPr>
            <p:cNvPr id="100" name="Google Shape;100;p5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5"/>
          <p:cNvSpPr/>
          <p:nvPr/>
        </p:nvSpPr>
        <p:spPr>
          <a:xfrm rot="10800000" flipH="1">
            <a:off x="232700" y="276539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rot="10800000" flipH="1">
            <a:off x="8089400" y="4933342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rot="10800000" flipH="1">
            <a:off x="8449078" y="436894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85075" y="89926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rot="1591502">
            <a:off x="8790619" y="4755035"/>
            <a:ext cx="202991" cy="307656"/>
            <a:chOff x="3250805" y="3533264"/>
            <a:chExt cx="352189" cy="533783"/>
          </a:xfrm>
        </p:grpSpPr>
        <p:sp>
          <p:nvSpPr>
            <p:cNvPr id="108" name="Google Shape;108;p5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5"/>
          <p:cNvGrpSpPr/>
          <p:nvPr/>
        </p:nvGrpSpPr>
        <p:grpSpPr>
          <a:xfrm rot="1675263">
            <a:off x="236859" y="111225"/>
            <a:ext cx="192105" cy="317817"/>
            <a:chOff x="2994713" y="2224360"/>
            <a:chExt cx="333286" cy="551387"/>
          </a:xfrm>
        </p:grpSpPr>
        <p:sp>
          <p:nvSpPr>
            <p:cNvPr id="115" name="Google Shape;115;p5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5"/>
          <p:cNvGrpSpPr/>
          <p:nvPr/>
        </p:nvGrpSpPr>
        <p:grpSpPr>
          <a:xfrm>
            <a:off x="8715879" y="3676633"/>
            <a:ext cx="259800" cy="319325"/>
            <a:chOff x="3114176" y="1269099"/>
            <a:chExt cx="450729" cy="553999"/>
          </a:xfrm>
        </p:grpSpPr>
        <p:sp>
          <p:nvSpPr>
            <p:cNvPr id="122" name="Google Shape;122;p5"/>
            <p:cNvSpPr/>
            <p:nvPr/>
          </p:nvSpPr>
          <p:spPr>
            <a:xfrm>
              <a:off x="3186824" y="1376519"/>
              <a:ext cx="378081" cy="446579"/>
            </a:xfrm>
            <a:custGeom>
              <a:avLst/>
              <a:gdLst/>
              <a:ahLst/>
              <a:cxnLst/>
              <a:rect l="l" t="t" r="r" b="b"/>
              <a:pathLst>
                <a:path w="26781" h="31633" extrusionOk="0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114176" y="1303871"/>
              <a:ext cx="398029" cy="466527"/>
            </a:xfrm>
            <a:custGeom>
              <a:avLst/>
              <a:gdLst/>
              <a:ahLst/>
              <a:cxnLst/>
              <a:rect l="l" t="t" r="r" b="b"/>
              <a:pathLst>
                <a:path w="28194" h="33046" extrusionOk="0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229276" y="1269099"/>
              <a:ext cx="167829" cy="89505"/>
            </a:xfrm>
            <a:custGeom>
              <a:avLst/>
              <a:gdLst/>
              <a:ahLst/>
              <a:cxnLst/>
              <a:rect l="l" t="t" r="r" b="b"/>
              <a:pathLst>
                <a:path w="11888" h="6340" extrusionOk="0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191300" y="1460335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191300" y="1561374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191300" y="1662427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1632075" y="478878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579300" y="21401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430553" y="3584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8514628" y="2362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430553" y="1241812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579288" y="6954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ubTitle" idx="1"/>
          </p:nvPr>
        </p:nvSpPr>
        <p:spPr>
          <a:xfrm>
            <a:off x="1380425" y="3053900"/>
            <a:ext cx="2915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subTitle" idx="2"/>
          </p:nvPr>
        </p:nvSpPr>
        <p:spPr>
          <a:xfrm>
            <a:off x="4847300" y="3053900"/>
            <a:ext cx="2915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1380425" y="2568000"/>
            <a:ext cx="2915700" cy="4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 idx="3"/>
          </p:nvPr>
        </p:nvSpPr>
        <p:spPr>
          <a:xfrm>
            <a:off x="4847300" y="2568000"/>
            <a:ext cx="2915700" cy="4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85203" y="290549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979613" y="4936651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8314584" y="44876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8851685" y="4397383"/>
            <a:ext cx="222725" cy="22462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127925" y="1007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8979625" y="1007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434148" y="4960170"/>
            <a:ext cx="222725" cy="22462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27913" y="4558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259575" y="48599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8608138" y="483645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08338" y="200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613013" y="200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8430763" y="136265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2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3" y="705674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6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3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6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2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1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1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677175" y="2430601"/>
            <a:ext cx="489000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ubTitle" idx="1"/>
          </p:nvPr>
        </p:nvSpPr>
        <p:spPr>
          <a:xfrm>
            <a:off x="677275" y="3474001"/>
            <a:ext cx="48900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1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2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4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2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90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4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4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8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4" r:id="rId11"/>
    <p:sldLayoutId id="2147483670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5"/>
          <p:cNvSpPr/>
          <p:nvPr/>
        </p:nvSpPr>
        <p:spPr>
          <a:xfrm>
            <a:off x="971600" y="3985074"/>
            <a:ext cx="3841200" cy="432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5"/>
          <p:cNvSpPr txBox="1">
            <a:spLocks noGrp="1"/>
          </p:cNvSpPr>
          <p:nvPr>
            <p:ph type="ctrTitle"/>
          </p:nvPr>
        </p:nvSpPr>
        <p:spPr>
          <a:xfrm>
            <a:off x="702160" y="1425897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Мобильное приложение «Таблетка»</a:t>
            </a:r>
            <a:endParaRPr dirty="0"/>
          </a:p>
        </p:txBody>
      </p:sp>
      <p:sp>
        <p:nvSpPr>
          <p:cNvPr id="1368" name="Google Shape;1368;p35"/>
          <p:cNvSpPr txBox="1">
            <a:spLocks noGrp="1"/>
          </p:cNvSpPr>
          <p:nvPr>
            <p:ph type="subTitle" idx="1"/>
          </p:nvPr>
        </p:nvSpPr>
        <p:spPr>
          <a:xfrm>
            <a:off x="1358365" y="4052339"/>
            <a:ext cx="3061303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 «Таблеткой» всегда вовремя!</a:t>
            </a:r>
            <a:endParaRPr dirty="0"/>
          </a:p>
        </p:txBody>
      </p:sp>
      <p:grpSp>
        <p:nvGrpSpPr>
          <p:cNvPr id="1369" name="Google Shape;1369;p35"/>
          <p:cNvGrpSpPr/>
          <p:nvPr/>
        </p:nvGrpSpPr>
        <p:grpSpPr>
          <a:xfrm>
            <a:off x="3924600" y="1648448"/>
            <a:ext cx="4185467" cy="3251817"/>
            <a:chOff x="4338101" y="1121223"/>
            <a:chExt cx="4185467" cy="3251817"/>
          </a:xfrm>
        </p:grpSpPr>
        <p:grpSp>
          <p:nvGrpSpPr>
            <p:cNvPr id="1370" name="Google Shape;1370;p35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71" name="Google Shape;1371;p35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avLst/>
                <a:gdLst/>
                <a:ahLst/>
                <a:cxnLst/>
                <a:rect l="l" t="t" r="r" b="b"/>
                <a:pathLst>
                  <a:path w="131912" h="138782" extrusionOk="0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72" name="Google Shape;1372;p35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73" name="Google Shape;1373;p35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8069" extrusionOk="0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" name="Google Shape;1374;p35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75" name="Google Shape;1375;p35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88" h="18146" extrusionOk="0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" name="Google Shape;1376;p35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5" h="15528" extrusionOk="0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35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9639" extrusionOk="0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" name="Google Shape;1378;p35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0" h="6140" extrusionOk="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" name="Google Shape;1379;p35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5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" h="15560" extrusionOk="0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" name="Google Shape;1381;p35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2" h="6507" extrusionOk="0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" name="Google Shape;1382;p35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6508" extrusionOk="0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35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8" h="78088" extrusionOk="0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35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84" h="69035" extrusionOk="0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35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1" h="69032" extrusionOk="0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35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3" h="851" extrusionOk="0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35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5" h="5999" extrusionOk="0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8" name="Google Shape;1388;p35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" h="4931" extrusionOk="0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9" name="Google Shape;1389;p35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" h="561" extrusionOk="0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35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" h="801" extrusionOk="0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35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2" h="23558" extrusionOk="0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35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1545" extrusionOk="0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35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11776" extrusionOk="0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35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2" h="8745" extrusionOk="0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35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7" h="4522" extrusionOk="0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35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7" h="4132" extrusionOk="0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35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309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35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855" extrusionOk="0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35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1" h="4654" extrusionOk="0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35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96" h="9828" extrusionOk="0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35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4" h="7657" extrusionOk="0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35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857" extrusionOk="0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430" extrusionOk="0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676" extrusionOk="0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35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4" h="52740" extrusionOk="0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5" h="2051" extrusionOk="0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6" extrusionOk="0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5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4" extrusionOk="0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655" extrusionOk="0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457" extrusionOk="0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35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" h="470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35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" h="626" extrusionOk="0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35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209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35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710" extrusionOk="0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35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" h="71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35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5" h="1116" extrusionOk="0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35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776" extrusionOk="0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35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" h="661" extrusionOk="0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35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7" h="44709" extrusionOk="0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35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1" h="4071" extrusionOk="0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35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13" h="13231" extrusionOk="0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35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8" h="12958" extrusionOk="0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35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41122" extrusionOk="0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35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137" extrusionOk="0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35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1607" extrusionOk="0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35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582" extrusionOk="0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35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52" h="41123" extrusionOk="0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35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1" h="23690" extrusionOk="0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35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7" h="14714" extrusionOk="0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35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9" h="14996" extrusionOk="0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1" name="Google Shape;1431;p35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3220" extrusionOk="0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96" h="17970" extrusionOk="0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8" h="17972" extrusionOk="0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35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4" h="8951" extrusionOk="0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35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9" h="361" extrusionOk="0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35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2111" extrusionOk="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7" h="5809" extrusionOk="0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35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686" extrusionOk="0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35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" h="767" extrusionOk="0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35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765" extrusionOk="0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5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82" h="12792" extrusionOk="0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35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35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5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6" h="13143" extrusionOk="0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5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3" h="13142" extrusionOk="0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5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90" h="568" extrusionOk="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35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7" h="566" extrusionOk="0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35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0" h="566" extrusionOk="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35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1" h="69037" extrusionOk="0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50" name="Google Shape;1450;p35"/>
              <p:cNvSpPr/>
              <p:nvPr/>
            </p:nvSpPr>
            <p:spPr>
              <a:xfrm rot="-2969503" flipH="1">
                <a:off x="8402479" y="23287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 rot="-2969503" flipH="1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 rot="-2969503" flipH="1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 rot="-2969503" flipH="1">
                <a:off x="5975429" y="20239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5" name="Google Shape;1455;p35"/>
            <p:cNvSpPr/>
            <p:nvPr/>
          </p:nvSpPr>
          <p:spPr>
            <a:xfrm>
              <a:off x="4338101" y="280469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2969503" flipH="1">
              <a:off x="5154529" y="352435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2969503" flipH="1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42"/>
          <p:cNvSpPr/>
          <p:nvPr/>
        </p:nvSpPr>
        <p:spPr>
          <a:xfrm>
            <a:off x="6675277" y="2014725"/>
            <a:ext cx="75" cy="150"/>
          </a:xfrm>
          <a:custGeom>
            <a:avLst/>
            <a:gdLst/>
            <a:ahLst/>
            <a:cxnLst/>
            <a:rect l="l" t="t" r="r" b="b"/>
            <a:pathLst>
              <a:path w="3" h="6" extrusionOk="0">
                <a:moveTo>
                  <a:pt x="1" y="1"/>
                </a:moveTo>
                <a:lnTo>
                  <a:pt x="1" y="5"/>
                </a:lnTo>
                <a:lnTo>
                  <a:pt x="3" y="3"/>
                </a:lnTo>
                <a:lnTo>
                  <a:pt x="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3518"/>
            <a:ext cx="8772360" cy="384647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49"/>
          <p:cNvSpPr/>
          <p:nvPr/>
        </p:nvSpPr>
        <p:spPr>
          <a:xfrm>
            <a:off x="1456280" y="3424133"/>
            <a:ext cx="581100" cy="5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49"/>
          <p:cNvSpPr/>
          <p:nvPr/>
        </p:nvSpPr>
        <p:spPr>
          <a:xfrm>
            <a:off x="7106623" y="1722845"/>
            <a:ext cx="581100" cy="5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49"/>
          <p:cNvSpPr/>
          <p:nvPr/>
        </p:nvSpPr>
        <p:spPr>
          <a:xfrm>
            <a:off x="7106623" y="3424133"/>
            <a:ext cx="581100" cy="5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49"/>
          <p:cNvSpPr/>
          <p:nvPr/>
        </p:nvSpPr>
        <p:spPr>
          <a:xfrm>
            <a:off x="1456280" y="1722845"/>
            <a:ext cx="581100" cy="5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9"/>
          <p:cNvSpPr txBox="1">
            <a:spLocks noGrp="1"/>
          </p:cNvSpPr>
          <p:nvPr>
            <p:ph type="title"/>
          </p:nvPr>
        </p:nvSpPr>
        <p:spPr>
          <a:xfrm>
            <a:off x="714554" y="483518"/>
            <a:ext cx="77175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Функционал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62" name="Google Shape;2362;p49"/>
          <p:cNvSpPr txBox="1"/>
          <p:nvPr/>
        </p:nvSpPr>
        <p:spPr>
          <a:xfrm>
            <a:off x="847024" y="2210570"/>
            <a:ext cx="18003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rgbClr val="433035"/>
                </a:solidFill>
                <a:latin typeface="Barlow"/>
                <a:ea typeface="Barlow"/>
                <a:cs typeface="Barlow"/>
                <a:sym typeface="Barlow"/>
              </a:rPr>
              <a:t>Настройка расписания</a:t>
            </a:r>
            <a:endParaRPr sz="1600" dirty="0">
              <a:solidFill>
                <a:srgbClr val="43303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63" name="Google Shape;2363;p49"/>
          <p:cNvSpPr txBox="1"/>
          <p:nvPr/>
        </p:nvSpPr>
        <p:spPr>
          <a:xfrm>
            <a:off x="846680" y="3913595"/>
            <a:ext cx="18003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rgbClr val="433035"/>
                </a:solidFill>
                <a:latin typeface="Barlow"/>
                <a:ea typeface="Barlow"/>
                <a:cs typeface="Barlow"/>
                <a:sym typeface="Barlow"/>
              </a:rPr>
              <a:t>Редактирование профиля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64" name="Google Shape;2364;p49"/>
          <p:cNvSpPr txBox="1"/>
          <p:nvPr/>
        </p:nvSpPr>
        <p:spPr>
          <a:xfrm>
            <a:off x="6415467" y="2225423"/>
            <a:ext cx="1963409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rgbClr val="433035"/>
                </a:solidFill>
                <a:latin typeface="Barlow"/>
                <a:ea typeface="Barlow"/>
                <a:cs typeface="Barlow"/>
                <a:sym typeface="Barlow"/>
              </a:rPr>
              <a:t>Добавление заметок о приёме у врачей</a:t>
            </a:r>
            <a:endParaRPr sz="1600" dirty="0">
              <a:solidFill>
                <a:srgbClr val="43303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68" name="Google Shape;2368;p49"/>
          <p:cNvSpPr txBox="1"/>
          <p:nvPr/>
        </p:nvSpPr>
        <p:spPr>
          <a:xfrm>
            <a:off x="6497021" y="3920982"/>
            <a:ext cx="18003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Поиск нужных лекарств</a:t>
            </a:r>
            <a:endParaRPr sz="1600" dirty="0">
              <a:solidFill>
                <a:srgbClr val="43303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70" name="Google Shape;2370;p49"/>
          <p:cNvSpPr txBox="1"/>
          <p:nvPr/>
        </p:nvSpPr>
        <p:spPr>
          <a:xfrm>
            <a:off x="1568630" y="1818545"/>
            <a:ext cx="356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20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71" name="Google Shape;2371;p49"/>
          <p:cNvSpPr txBox="1"/>
          <p:nvPr/>
        </p:nvSpPr>
        <p:spPr>
          <a:xfrm>
            <a:off x="1568630" y="3523895"/>
            <a:ext cx="356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sz="20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72" name="Google Shape;2372;p49"/>
          <p:cNvSpPr txBox="1"/>
          <p:nvPr/>
        </p:nvSpPr>
        <p:spPr>
          <a:xfrm>
            <a:off x="7218973" y="1818545"/>
            <a:ext cx="356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sz="20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73" name="Google Shape;2373;p49"/>
          <p:cNvSpPr txBox="1"/>
          <p:nvPr/>
        </p:nvSpPr>
        <p:spPr>
          <a:xfrm>
            <a:off x="7218973" y="3523895"/>
            <a:ext cx="356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sz="20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374" name="Google Shape;2374;p49"/>
          <p:cNvGrpSpPr/>
          <p:nvPr/>
        </p:nvGrpSpPr>
        <p:grpSpPr>
          <a:xfrm>
            <a:off x="2782100" y="1744830"/>
            <a:ext cx="3557134" cy="3153841"/>
            <a:chOff x="2782100" y="1454735"/>
            <a:chExt cx="3557134" cy="3153841"/>
          </a:xfrm>
        </p:grpSpPr>
        <p:sp>
          <p:nvSpPr>
            <p:cNvPr id="2375" name="Google Shape;2375;p49"/>
            <p:cNvSpPr/>
            <p:nvPr/>
          </p:nvSpPr>
          <p:spPr>
            <a:xfrm>
              <a:off x="6139233" y="3567217"/>
              <a:ext cx="102751" cy="1041359"/>
            </a:xfrm>
            <a:custGeom>
              <a:avLst/>
              <a:gdLst/>
              <a:ahLst/>
              <a:cxnLst/>
              <a:rect l="l" t="t" r="r" b="b"/>
              <a:pathLst>
                <a:path w="4371" h="44299" extrusionOk="0">
                  <a:moveTo>
                    <a:pt x="1" y="1"/>
                  </a:moveTo>
                  <a:lnTo>
                    <a:pt x="2503" y="44299"/>
                  </a:lnTo>
                  <a:lnTo>
                    <a:pt x="4371" y="44299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6" name="Google Shape;2376;p49"/>
            <p:cNvGrpSpPr/>
            <p:nvPr/>
          </p:nvGrpSpPr>
          <p:grpSpPr>
            <a:xfrm>
              <a:off x="2782100" y="1454735"/>
              <a:ext cx="3557134" cy="3153841"/>
              <a:chOff x="2782100" y="1454735"/>
              <a:chExt cx="3557134" cy="3153841"/>
            </a:xfrm>
          </p:grpSpPr>
          <p:sp>
            <p:nvSpPr>
              <p:cNvPr id="2377" name="Google Shape;2377;p49"/>
              <p:cNvSpPr/>
              <p:nvPr/>
            </p:nvSpPr>
            <p:spPr>
              <a:xfrm>
                <a:off x="2782100" y="1918150"/>
                <a:ext cx="3279994" cy="2485216"/>
              </a:xfrm>
              <a:custGeom>
                <a:avLst/>
                <a:gdLst/>
                <a:ahLst/>
                <a:cxnLst/>
                <a:rect l="l" t="t" r="r" b="b"/>
                <a:pathLst>
                  <a:path w="123715" h="106891" extrusionOk="0">
                    <a:moveTo>
                      <a:pt x="114169" y="8961"/>
                    </a:moveTo>
                    <a:cubicBezTo>
                      <a:pt x="96707" y="-5136"/>
                      <a:pt x="17542" y="-1629"/>
                      <a:pt x="3931" y="12712"/>
                    </a:cubicBezTo>
                    <a:cubicBezTo>
                      <a:pt x="-9679" y="27053"/>
                      <a:pt x="15044" y="80911"/>
                      <a:pt x="32506" y="95008"/>
                    </a:cubicBezTo>
                    <a:cubicBezTo>
                      <a:pt x="49969" y="109105"/>
                      <a:pt x="95096" y="111635"/>
                      <a:pt x="108706" y="97294"/>
                    </a:cubicBezTo>
                    <a:cubicBezTo>
                      <a:pt x="122317" y="82953"/>
                      <a:pt x="131632" y="23058"/>
                      <a:pt x="114169" y="89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2378" name="Google Shape;2378;p49"/>
              <p:cNvGrpSpPr/>
              <p:nvPr/>
            </p:nvGrpSpPr>
            <p:grpSpPr>
              <a:xfrm>
                <a:off x="2916919" y="1454735"/>
                <a:ext cx="1897925" cy="2679455"/>
                <a:chOff x="-3981050" y="1257700"/>
                <a:chExt cx="2018425" cy="2849575"/>
              </a:xfrm>
            </p:grpSpPr>
            <p:sp>
              <p:nvSpPr>
                <p:cNvPr id="2379" name="Google Shape;2379;p49"/>
                <p:cNvSpPr/>
                <p:nvPr/>
              </p:nvSpPr>
              <p:spPr>
                <a:xfrm>
                  <a:off x="-2283700" y="1257700"/>
                  <a:ext cx="166800" cy="3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1302" extrusionOk="0">
                      <a:moveTo>
                        <a:pt x="300" y="1"/>
                      </a:moveTo>
                      <a:cubicBezTo>
                        <a:pt x="134" y="1"/>
                        <a:pt x="0" y="134"/>
                        <a:pt x="0" y="301"/>
                      </a:cubicBezTo>
                      <a:lnTo>
                        <a:pt x="0" y="1035"/>
                      </a:lnTo>
                      <a:cubicBezTo>
                        <a:pt x="0" y="1168"/>
                        <a:pt x="134" y="1302"/>
                        <a:pt x="300" y="1302"/>
                      </a:cubicBezTo>
                      <a:lnTo>
                        <a:pt x="6405" y="1302"/>
                      </a:lnTo>
                      <a:cubicBezTo>
                        <a:pt x="6538" y="1302"/>
                        <a:pt x="6672" y="1168"/>
                        <a:pt x="6672" y="1035"/>
                      </a:cubicBezTo>
                      <a:lnTo>
                        <a:pt x="6672" y="301"/>
                      </a:lnTo>
                      <a:cubicBezTo>
                        <a:pt x="6672" y="134"/>
                        <a:pt x="6538" y="1"/>
                        <a:pt x="64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49"/>
                <p:cNvSpPr/>
                <p:nvPr/>
              </p:nvSpPr>
              <p:spPr>
                <a:xfrm>
                  <a:off x="-1998500" y="1861475"/>
                  <a:ext cx="35875" cy="27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1109" extrusionOk="0">
                      <a:moveTo>
                        <a:pt x="0" y="0"/>
                      </a:moveTo>
                      <a:lnTo>
                        <a:pt x="0" y="11108"/>
                      </a:lnTo>
                      <a:lnTo>
                        <a:pt x="1135" y="11108"/>
                      </a:lnTo>
                      <a:cubicBezTo>
                        <a:pt x="1301" y="11108"/>
                        <a:pt x="1435" y="10975"/>
                        <a:pt x="1435" y="10841"/>
                      </a:cubicBezTo>
                      <a:lnTo>
                        <a:pt x="1435" y="300"/>
                      </a:lnTo>
                      <a:cubicBezTo>
                        <a:pt x="1435" y="134"/>
                        <a:pt x="1301" y="0"/>
                        <a:pt x="11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49"/>
                <p:cNvSpPr/>
                <p:nvPr/>
              </p:nvSpPr>
              <p:spPr>
                <a:xfrm>
                  <a:off x="-1998500" y="1548750"/>
                  <a:ext cx="35875" cy="27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1109" extrusionOk="0">
                      <a:moveTo>
                        <a:pt x="0" y="0"/>
                      </a:moveTo>
                      <a:lnTo>
                        <a:pt x="0" y="11108"/>
                      </a:lnTo>
                      <a:lnTo>
                        <a:pt x="1135" y="11108"/>
                      </a:lnTo>
                      <a:cubicBezTo>
                        <a:pt x="1301" y="11108"/>
                        <a:pt x="1435" y="10975"/>
                        <a:pt x="1435" y="10841"/>
                      </a:cubicBezTo>
                      <a:lnTo>
                        <a:pt x="1435" y="301"/>
                      </a:lnTo>
                      <a:cubicBezTo>
                        <a:pt x="1435" y="134"/>
                        <a:pt x="1301" y="0"/>
                        <a:pt x="11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49"/>
                <p:cNvSpPr/>
                <p:nvPr/>
              </p:nvSpPr>
              <p:spPr>
                <a:xfrm>
                  <a:off x="-3981050" y="1271050"/>
                  <a:ext cx="2003440" cy="28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92" h="113449" extrusionOk="0">
                      <a:moveTo>
                        <a:pt x="2769" y="0"/>
                      </a:moveTo>
                      <a:cubicBezTo>
                        <a:pt x="1235" y="0"/>
                        <a:pt x="0" y="1235"/>
                        <a:pt x="0" y="2769"/>
                      </a:cubicBezTo>
                      <a:lnTo>
                        <a:pt x="0" y="110680"/>
                      </a:lnTo>
                      <a:cubicBezTo>
                        <a:pt x="0" y="112214"/>
                        <a:pt x="1235" y="113448"/>
                        <a:pt x="2769" y="113448"/>
                      </a:cubicBezTo>
                      <a:lnTo>
                        <a:pt x="78056" y="113448"/>
                      </a:lnTo>
                      <a:cubicBezTo>
                        <a:pt x="79557" y="113448"/>
                        <a:pt x="80791" y="112214"/>
                        <a:pt x="80791" y="110680"/>
                      </a:cubicBezTo>
                      <a:lnTo>
                        <a:pt x="80791" y="2769"/>
                      </a:lnTo>
                      <a:cubicBezTo>
                        <a:pt x="80791" y="1235"/>
                        <a:pt x="79557" y="0"/>
                        <a:pt x="7805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49"/>
                <p:cNvSpPr/>
                <p:nvPr/>
              </p:nvSpPr>
              <p:spPr>
                <a:xfrm>
                  <a:off x="-3945725" y="1271050"/>
                  <a:ext cx="1968100" cy="28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24" h="113449" extrusionOk="0">
                      <a:moveTo>
                        <a:pt x="2769" y="0"/>
                      </a:moveTo>
                      <a:cubicBezTo>
                        <a:pt x="1235" y="0"/>
                        <a:pt x="0" y="1235"/>
                        <a:pt x="0" y="2769"/>
                      </a:cubicBezTo>
                      <a:lnTo>
                        <a:pt x="0" y="110680"/>
                      </a:lnTo>
                      <a:cubicBezTo>
                        <a:pt x="0" y="112214"/>
                        <a:pt x="1235" y="113448"/>
                        <a:pt x="2769" y="113448"/>
                      </a:cubicBezTo>
                      <a:lnTo>
                        <a:pt x="75988" y="113448"/>
                      </a:lnTo>
                      <a:cubicBezTo>
                        <a:pt x="77489" y="113448"/>
                        <a:pt x="78723" y="112214"/>
                        <a:pt x="78723" y="110680"/>
                      </a:cubicBezTo>
                      <a:lnTo>
                        <a:pt x="78723" y="2769"/>
                      </a:lnTo>
                      <a:cubicBezTo>
                        <a:pt x="78723" y="1235"/>
                        <a:pt x="77489" y="0"/>
                        <a:pt x="759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49"/>
                <p:cNvSpPr/>
                <p:nvPr/>
              </p:nvSpPr>
              <p:spPr>
                <a:xfrm>
                  <a:off x="-3018400" y="3948800"/>
                  <a:ext cx="113450" cy="11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8" h="4571" extrusionOk="0">
                      <a:moveTo>
                        <a:pt x="2269" y="0"/>
                      </a:moveTo>
                      <a:cubicBezTo>
                        <a:pt x="1035" y="0"/>
                        <a:pt x="1" y="1034"/>
                        <a:pt x="1" y="2269"/>
                      </a:cubicBezTo>
                      <a:cubicBezTo>
                        <a:pt x="1" y="3536"/>
                        <a:pt x="1035" y="4570"/>
                        <a:pt x="2269" y="4570"/>
                      </a:cubicBezTo>
                      <a:cubicBezTo>
                        <a:pt x="3536" y="4570"/>
                        <a:pt x="4537" y="3536"/>
                        <a:pt x="4537" y="2269"/>
                      </a:cubicBezTo>
                      <a:cubicBezTo>
                        <a:pt x="4537" y="1034"/>
                        <a:pt x="3536" y="0"/>
                        <a:pt x="2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49"/>
                <p:cNvSpPr/>
                <p:nvPr/>
              </p:nvSpPr>
              <p:spPr>
                <a:xfrm>
                  <a:off x="-2219500" y="1402800"/>
                  <a:ext cx="35050" cy="3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402" extrusionOk="0">
                      <a:moveTo>
                        <a:pt x="701" y="1"/>
                      </a:moveTo>
                      <a:cubicBezTo>
                        <a:pt x="301" y="1"/>
                        <a:pt x="1" y="301"/>
                        <a:pt x="1" y="701"/>
                      </a:cubicBezTo>
                      <a:cubicBezTo>
                        <a:pt x="1" y="1068"/>
                        <a:pt x="301" y="1402"/>
                        <a:pt x="701" y="1402"/>
                      </a:cubicBezTo>
                      <a:cubicBezTo>
                        <a:pt x="1102" y="1402"/>
                        <a:pt x="1402" y="1068"/>
                        <a:pt x="1402" y="701"/>
                      </a:cubicBezTo>
                      <a:cubicBezTo>
                        <a:pt x="1402" y="301"/>
                        <a:pt x="1102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49"/>
                <p:cNvSpPr/>
                <p:nvPr/>
              </p:nvSpPr>
              <p:spPr>
                <a:xfrm>
                  <a:off x="-2158625" y="1402800"/>
                  <a:ext cx="35050" cy="3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402" extrusionOk="0">
                      <a:moveTo>
                        <a:pt x="701" y="1"/>
                      </a:moveTo>
                      <a:cubicBezTo>
                        <a:pt x="301" y="1"/>
                        <a:pt x="1" y="301"/>
                        <a:pt x="1" y="701"/>
                      </a:cubicBezTo>
                      <a:cubicBezTo>
                        <a:pt x="1" y="1068"/>
                        <a:pt x="301" y="1402"/>
                        <a:pt x="701" y="1402"/>
                      </a:cubicBezTo>
                      <a:cubicBezTo>
                        <a:pt x="1068" y="1402"/>
                        <a:pt x="1402" y="1068"/>
                        <a:pt x="1402" y="701"/>
                      </a:cubicBezTo>
                      <a:cubicBezTo>
                        <a:pt x="1402" y="301"/>
                        <a:pt x="1068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49"/>
                <p:cNvSpPr/>
                <p:nvPr/>
              </p:nvSpPr>
              <p:spPr>
                <a:xfrm>
                  <a:off x="-2098575" y="1402800"/>
                  <a:ext cx="35050" cy="3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402" extrusionOk="0">
                      <a:moveTo>
                        <a:pt x="701" y="1"/>
                      </a:moveTo>
                      <a:cubicBezTo>
                        <a:pt x="301" y="1"/>
                        <a:pt x="1" y="301"/>
                        <a:pt x="1" y="701"/>
                      </a:cubicBezTo>
                      <a:cubicBezTo>
                        <a:pt x="1" y="1068"/>
                        <a:pt x="301" y="1402"/>
                        <a:pt x="701" y="1402"/>
                      </a:cubicBezTo>
                      <a:cubicBezTo>
                        <a:pt x="1101" y="1402"/>
                        <a:pt x="1402" y="1068"/>
                        <a:pt x="1402" y="701"/>
                      </a:cubicBezTo>
                      <a:cubicBezTo>
                        <a:pt x="1402" y="301"/>
                        <a:pt x="1101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49"/>
                <p:cNvSpPr/>
                <p:nvPr/>
              </p:nvSpPr>
              <p:spPr>
                <a:xfrm>
                  <a:off x="-3900100" y="1470025"/>
                  <a:ext cx="1873200" cy="2430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89" name="Google Shape;2389;p49"/>
              <p:cNvSpPr/>
              <p:nvPr/>
            </p:nvSpPr>
            <p:spPr>
              <a:xfrm>
                <a:off x="3105950" y="1793075"/>
                <a:ext cx="723900" cy="938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9"/>
              <p:cNvSpPr/>
              <p:nvPr/>
            </p:nvSpPr>
            <p:spPr>
              <a:xfrm>
                <a:off x="3944150" y="1793075"/>
                <a:ext cx="723900" cy="938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9"/>
              <p:cNvSpPr/>
              <p:nvPr/>
            </p:nvSpPr>
            <p:spPr>
              <a:xfrm>
                <a:off x="3105950" y="2852804"/>
                <a:ext cx="723900" cy="938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9"/>
              <p:cNvSpPr/>
              <p:nvPr/>
            </p:nvSpPr>
            <p:spPr>
              <a:xfrm>
                <a:off x="3944150" y="2852804"/>
                <a:ext cx="723900" cy="938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3" name="Google Shape;2393;p49"/>
              <p:cNvGrpSpPr/>
              <p:nvPr/>
            </p:nvGrpSpPr>
            <p:grpSpPr>
              <a:xfrm>
                <a:off x="4275346" y="2221530"/>
                <a:ext cx="2063888" cy="2387046"/>
                <a:chOff x="4275346" y="2155930"/>
                <a:chExt cx="2063888" cy="2387046"/>
              </a:xfrm>
            </p:grpSpPr>
            <p:sp>
              <p:nvSpPr>
                <p:cNvPr id="2394" name="Google Shape;2394;p49"/>
                <p:cNvSpPr/>
                <p:nvPr/>
              </p:nvSpPr>
              <p:spPr>
                <a:xfrm>
                  <a:off x="5668754" y="2965270"/>
                  <a:ext cx="162343" cy="701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29855" extrusionOk="0">
                      <a:moveTo>
                        <a:pt x="5071" y="0"/>
                      </a:moveTo>
                      <a:lnTo>
                        <a:pt x="1" y="29855"/>
                      </a:lnTo>
                      <a:lnTo>
                        <a:pt x="1802" y="29855"/>
                      </a:lnTo>
                      <a:lnTo>
                        <a:pt x="6906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49"/>
                <p:cNvSpPr/>
                <p:nvPr/>
              </p:nvSpPr>
              <p:spPr>
                <a:xfrm>
                  <a:off x="5508785" y="2965270"/>
                  <a:ext cx="163142" cy="701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0" h="29855" extrusionOk="0">
                      <a:moveTo>
                        <a:pt x="5104" y="0"/>
                      </a:moveTo>
                      <a:lnTo>
                        <a:pt x="1" y="29855"/>
                      </a:lnTo>
                      <a:lnTo>
                        <a:pt x="1835" y="29855"/>
                      </a:lnTo>
                      <a:lnTo>
                        <a:pt x="6939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49"/>
                <p:cNvSpPr/>
                <p:nvPr/>
              </p:nvSpPr>
              <p:spPr>
                <a:xfrm>
                  <a:off x="5349616" y="2965270"/>
                  <a:ext cx="162343" cy="701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29855" extrusionOk="0">
                      <a:moveTo>
                        <a:pt x="5071" y="0"/>
                      </a:moveTo>
                      <a:lnTo>
                        <a:pt x="0" y="29855"/>
                      </a:lnTo>
                      <a:lnTo>
                        <a:pt x="1802" y="29855"/>
                      </a:lnTo>
                      <a:lnTo>
                        <a:pt x="6905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49"/>
                <p:cNvSpPr/>
                <p:nvPr/>
              </p:nvSpPr>
              <p:spPr>
                <a:xfrm>
                  <a:off x="5508785" y="2965270"/>
                  <a:ext cx="163142" cy="701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0" h="29855" extrusionOk="0">
                      <a:moveTo>
                        <a:pt x="5104" y="0"/>
                      </a:moveTo>
                      <a:lnTo>
                        <a:pt x="1" y="29855"/>
                      </a:lnTo>
                      <a:lnTo>
                        <a:pt x="1835" y="29855"/>
                      </a:lnTo>
                      <a:lnTo>
                        <a:pt x="69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49"/>
                <p:cNvSpPr/>
                <p:nvPr/>
              </p:nvSpPr>
              <p:spPr>
                <a:xfrm>
                  <a:off x="5349616" y="2965270"/>
                  <a:ext cx="162343" cy="701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29855" extrusionOk="0">
                      <a:moveTo>
                        <a:pt x="5071" y="0"/>
                      </a:moveTo>
                      <a:lnTo>
                        <a:pt x="0" y="29855"/>
                      </a:lnTo>
                      <a:lnTo>
                        <a:pt x="1802" y="29855"/>
                      </a:lnTo>
                      <a:lnTo>
                        <a:pt x="69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49"/>
                <p:cNvSpPr/>
                <p:nvPr/>
              </p:nvSpPr>
              <p:spPr>
                <a:xfrm>
                  <a:off x="5369997" y="3685117"/>
                  <a:ext cx="94124" cy="85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4" h="36493" extrusionOk="0">
                      <a:moveTo>
                        <a:pt x="1" y="0"/>
                      </a:moveTo>
                      <a:lnTo>
                        <a:pt x="167" y="6638"/>
                      </a:lnTo>
                      <a:lnTo>
                        <a:pt x="835" y="36493"/>
                      </a:lnTo>
                      <a:lnTo>
                        <a:pt x="3136" y="36493"/>
                      </a:lnTo>
                      <a:lnTo>
                        <a:pt x="3837" y="6638"/>
                      </a:lnTo>
                      <a:lnTo>
                        <a:pt x="4003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49"/>
                <p:cNvSpPr/>
                <p:nvPr/>
              </p:nvSpPr>
              <p:spPr>
                <a:xfrm>
                  <a:off x="5625641" y="3696095"/>
                  <a:ext cx="130960" cy="844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1" h="35926" extrusionOk="0">
                      <a:moveTo>
                        <a:pt x="0" y="0"/>
                      </a:moveTo>
                      <a:lnTo>
                        <a:pt x="2969" y="35926"/>
                      </a:lnTo>
                      <a:lnTo>
                        <a:pt x="5571" y="35926"/>
                      </a:lnTo>
                      <a:lnTo>
                        <a:pt x="3469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49"/>
                <p:cNvSpPr/>
                <p:nvPr/>
              </p:nvSpPr>
              <p:spPr>
                <a:xfrm>
                  <a:off x="5076741" y="3696095"/>
                  <a:ext cx="131760" cy="844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35926" extrusionOk="0">
                      <a:moveTo>
                        <a:pt x="2135" y="0"/>
                      </a:moveTo>
                      <a:lnTo>
                        <a:pt x="0" y="35926"/>
                      </a:lnTo>
                      <a:lnTo>
                        <a:pt x="2635" y="35926"/>
                      </a:lnTo>
                      <a:lnTo>
                        <a:pt x="5604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49"/>
                <p:cNvSpPr/>
                <p:nvPr/>
              </p:nvSpPr>
              <p:spPr>
                <a:xfrm>
                  <a:off x="5082994" y="3609047"/>
                  <a:ext cx="667331" cy="116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8" h="4971" extrusionOk="0">
                      <a:moveTo>
                        <a:pt x="2102" y="1"/>
                      </a:moveTo>
                      <a:cubicBezTo>
                        <a:pt x="935" y="1"/>
                        <a:pt x="1" y="935"/>
                        <a:pt x="1" y="2069"/>
                      </a:cubicBezTo>
                      <a:lnTo>
                        <a:pt x="1" y="4971"/>
                      </a:lnTo>
                      <a:lnTo>
                        <a:pt x="28388" y="4971"/>
                      </a:lnTo>
                      <a:lnTo>
                        <a:pt x="28388" y="2069"/>
                      </a:lnTo>
                      <a:cubicBezTo>
                        <a:pt x="28388" y="935"/>
                        <a:pt x="27454" y="1"/>
                        <a:pt x="26320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49"/>
                <p:cNvSpPr/>
                <p:nvPr/>
              </p:nvSpPr>
              <p:spPr>
                <a:xfrm>
                  <a:off x="5333137" y="2810003"/>
                  <a:ext cx="615591" cy="253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7" h="10763" extrusionOk="0">
                      <a:moveTo>
                        <a:pt x="15266" y="1"/>
                      </a:moveTo>
                      <a:cubicBezTo>
                        <a:pt x="13235" y="1"/>
                        <a:pt x="11125" y="301"/>
                        <a:pt x="9007" y="901"/>
                      </a:cubicBezTo>
                      <a:cubicBezTo>
                        <a:pt x="3070" y="2636"/>
                        <a:pt x="1" y="8073"/>
                        <a:pt x="1769" y="9908"/>
                      </a:cubicBezTo>
                      <a:cubicBezTo>
                        <a:pt x="2274" y="10510"/>
                        <a:pt x="3088" y="10763"/>
                        <a:pt x="4019" y="10763"/>
                      </a:cubicBezTo>
                      <a:cubicBezTo>
                        <a:pt x="4995" y="10763"/>
                        <a:pt x="6099" y="10485"/>
                        <a:pt x="7106" y="10041"/>
                      </a:cubicBezTo>
                      <a:cubicBezTo>
                        <a:pt x="9057" y="9157"/>
                        <a:pt x="11050" y="8715"/>
                        <a:pt x="12927" y="8715"/>
                      </a:cubicBezTo>
                      <a:cubicBezTo>
                        <a:pt x="14803" y="8715"/>
                        <a:pt x="16563" y="9157"/>
                        <a:pt x="18047" y="10041"/>
                      </a:cubicBezTo>
                      <a:cubicBezTo>
                        <a:pt x="18815" y="10485"/>
                        <a:pt x="19767" y="10763"/>
                        <a:pt x="20742" y="10763"/>
                      </a:cubicBezTo>
                      <a:cubicBezTo>
                        <a:pt x="21671" y="10763"/>
                        <a:pt x="22620" y="10510"/>
                        <a:pt x="23451" y="9908"/>
                      </a:cubicBezTo>
                      <a:cubicBezTo>
                        <a:pt x="26186" y="8073"/>
                        <a:pt x="26053" y="2636"/>
                        <a:pt x="21049" y="901"/>
                      </a:cubicBezTo>
                      <a:cubicBezTo>
                        <a:pt x="19248" y="301"/>
                        <a:pt x="17297" y="1"/>
                        <a:pt x="15266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49"/>
                <p:cNvSpPr/>
                <p:nvPr/>
              </p:nvSpPr>
              <p:spPr>
                <a:xfrm>
                  <a:off x="5082994" y="3609047"/>
                  <a:ext cx="667331" cy="116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8" h="4971" extrusionOk="0">
                      <a:moveTo>
                        <a:pt x="2102" y="1"/>
                      </a:moveTo>
                      <a:cubicBezTo>
                        <a:pt x="935" y="1"/>
                        <a:pt x="1" y="935"/>
                        <a:pt x="1" y="2069"/>
                      </a:cubicBezTo>
                      <a:lnTo>
                        <a:pt x="1" y="4971"/>
                      </a:lnTo>
                      <a:lnTo>
                        <a:pt x="28388" y="4971"/>
                      </a:lnTo>
                      <a:lnTo>
                        <a:pt x="28388" y="2069"/>
                      </a:lnTo>
                      <a:cubicBezTo>
                        <a:pt x="28388" y="935"/>
                        <a:pt x="27454" y="1"/>
                        <a:pt x="26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49"/>
                <p:cNvSpPr/>
                <p:nvPr/>
              </p:nvSpPr>
              <p:spPr>
                <a:xfrm>
                  <a:off x="5333137" y="2810003"/>
                  <a:ext cx="615591" cy="253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7" h="10763" extrusionOk="0">
                      <a:moveTo>
                        <a:pt x="15266" y="1"/>
                      </a:moveTo>
                      <a:cubicBezTo>
                        <a:pt x="13235" y="1"/>
                        <a:pt x="11125" y="301"/>
                        <a:pt x="9007" y="901"/>
                      </a:cubicBezTo>
                      <a:cubicBezTo>
                        <a:pt x="3070" y="2636"/>
                        <a:pt x="1" y="8073"/>
                        <a:pt x="1769" y="9908"/>
                      </a:cubicBezTo>
                      <a:cubicBezTo>
                        <a:pt x="2274" y="10510"/>
                        <a:pt x="3088" y="10763"/>
                        <a:pt x="4019" y="10763"/>
                      </a:cubicBezTo>
                      <a:cubicBezTo>
                        <a:pt x="4995" y="10763"/>
                        <a:pt x="6099" y="10485"/>
                        <a:pt x="7106" y="10041"/>
                      </a:cubicBezTo>
                      <a:cubicBezTo>
                        <a:pt x="9057" y="9157"/>
                        <a:pt x="11050" y="8715"/>
                        <a:pt x="12927" y="8715"/>
                      </a:cubicBezTo>
                      <a:cubicBezTo>
                        <a:pt x="14803" y="8715"/>
                        <a:pt x="16563" y="9157"/>
                        <a:pt x="18047" y="10041"/>
                      </a:cubicBezTo>
                      <a:cubicBezTo>
                        <a:pt x="18815" y="10485"/>
                        <a:pt x="19767" y="10763"/>
                        <a:pt x="20742" y="10763"/>
                      </a:cubicBezTo>
                      <a:cubicBezTo>
                        <a:pt x="21671" y="10763"/>
                        <a:pt x="22620" y="10510"/>
                        <a:pt x="23451" y="9908"/>
                      </a:cubicBezTo>
                      <a:cubicBezTo>
                        <a:pt x="26186" y="8073"/>
                        <a:pt x="26053" y="2636"/>
                        <a:pt x="21049" y="901"/>
                      </a:cubicBezTo>
                      <a:cubicBezTo>
                        <a:pt x="19248" y="301"/>
                        <a:pt x="17297" y="1"/>
                        <a:pt x="152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49"/>
                <p:cNvSpPr/>
                <p:nvPr/>
              </p:nvSpPr>
              <p:spPr>
                <a:xfrm>
                  <a:off x="5050859" y="3667087"/>
                  <a:ext cx="731624" cy="58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3" h="2502" extrusionOk="0">
                      <a:moveTo>
                        <a:pt x="834" y="0"/>
                      </a:moveTo>
                      <a:cubicBezTo>
                        <a:pt x="401" y="0"/>
                        <a:pt x="0" y="367"/>
                        <a:pt x="0" y="834"/>
                      </a:cubicBezTo>
                      <a:lnTo>
                        <a:pt x="0" y="1668"/>
                      </a:lnTo>
                      <a:cubicBezTo>
                        <a:pt x="0" y="2102"/>
                        <a:pt x="401" y="2502"/>
                        <a:pt x="834" y="2502"/>
                      </a:cubicBezTo>
                      <a:lnTo>
                        <a:pt x="30289" y="2502"/>
                      </a:lnTo>
                      <a:cubicBezTo>
                        <a:pt x="30756" y="2502"/>
                        <a:pt x="31122" y="2102"/>
                        <a:pt x="31122" y="1668"/>
                      </a:cubicBezTo>
                      <a:lnTo>
                        <a:pt x="31122" y="834"/>
                      </a:lnTo>
                      <a:cubicBezTo>
                        <a:pt x="31122" y="367"/>
                        <a:pt x="30756" y="0"/>
                        <a:pt x="30289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49"/>
                <p:cNvSpPr/>
                <p:nvPr/>
              </p:nvSpPr>
              <p:spPr>
                <a:xfrm>
                  <a:off x="4902644" y="2570838"/>
                  <a:ext cx="96475" cy="198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8440" extrusionOk="0">
                      <a:moveTo>
                        <a:pt x="1202" y="1"/>
                      </a:moveTo>
                      <a:lnTo>
                        <a:pt x="1" y="1235"/>
                      </a:lnTo>
                      <a:lnTo>
                        <a:pt x="1669" y="5271"/>
                      </a:lnTo>
                      <a:lnTo>
                        <a:pt x="1468" y="8006"/>
                      </a:lnTo>
                      <a:lnTo>
                        <a:pt x="2970" y="8440"/>
                      </a:lnTo>
                      <a:lnTo>
                        <a:pt x="3437" y="5638"/>
                      </a:lnTo>
                      <a:lnTo>
                        <a:pt x="4104" y="4003"/>
                      </a:lnTo>
                      <a:lnTo>
                        <a:pt x="1202" y="1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49"/>
                <p:cNvSpPr/>
                <p:nvPr/>
              </p:nvSpPr>
              <p:spPr>
                <a:xfrm>
                  <a:off x="4915197" y="2615526"/>
                  <a:ext cx="349745" cy="372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" h="15859" extrusionOk="0">
                      <a:moveTo>
                        <a:pt x="14611" y="1"/>
                      </a:moveTo>
                      <a:cubicBezTo>
                        <a:pt x="11409" y="935"/>
                        <a:pt x="6505" y="9208"/>
                        <a:pt x="6505" y="9208"/>
                      </a:cubicBezTo>
                      <a:lnTo>
                        <a:pt x="3336" y="5838"/>
                      </a:lnTo>
                      <a:lnTo>
                        <a:pt x="2636" y="5105"/>
                      </a:lnTo>
                      <a:lnTo>
                        <a:pt x="701" y="5105"/>
                      </a:lnTo>
                      <a:cubicBezTo>
                        <a:pt x="701" y="5105"/>
                        <a:pt x="668" y="5371"/>
                        <a:pt x="601" y="5772"/>
                      </a:cubicBezTo>
                      <a:cubicBezTo>
                        <a:pt x="401" y="7706"/>
                        <a:pt x="0" y="13210"/>
                        <a:pt x="2269" y="15279"/>
                      </a:cubicBezTo>
                      <a:cubicBezTo>
                        <a:pt x="2691" y="15684"/>
                        <a:pt x="3309" y="15858"/>
                        <a:pt x="4042" y="15858"/>
                      </a:cubicBezTo>
                      <a:cubicBezTo>
                        <a:pt x="4758" y="15858"/>
                        <a:pt x="5582" y="15692"/>
                        <a:pt x="6438" y="15412"/>
                      </a:cubicBezTo>
                      <a:cubicBezTo>
                        <a:pt x="9040" y="14578"/>
                        <a:pt x="12076" y="12810"/>
                        <a:pt x="13677" y="11776"/>
                      </a:cubicBezTo>
                      <a:cubicBezTo>
                        <a:pt x="14444" y="11309"/>
                        <a:pt x="14878" y="11009"/>
                        <a:pt x="14878" y="11009"/>
                      </a:cubicBezTo>
                      <a:lnTo>
                        <a:pt x="146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49"/>
                <p:cNvSpPr/>
                <p:nvPr/>
              </p:nvSpPr>
              <p:spPr>
                <a:xfrm>
                  <a:off x="4275346" y="4454165"/>
                  <a:ext cx="269749" cy="8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5" h="3778" extrusionOk="0">
                      <a:moveTo>
                        <a:pt x="6354" y="0"/>
                      </a:moveTo>
                      <a:cubicBezTo>
                        <a:pt x="6171" y="0"/>
                        <a:pt x="6015" y="65"/>
                        <a:pt x="5904" y="175"/>
                      </a:cubicBezTo>
                      <a:cubicBezTo>
                        <a:pt x="5070" y="943"/>
                        <a:pt x="3136" y="1710"/>
                        <a:pt x="567" y="2277"/>
                      </a:cubicBezTo>
                      <a:cubicBezTo>
                        <a:pt x="0" y="2410"/>
                        <a:pt x="200" y="3778"/>
                        <a:pt x="1601" y="3778"/>
                      </a:cubicBezTo>
                      <a:cubicBezTo>
                        <a:pt x="2969" y="3778"/>
                        <a:pt x="6038" y="3678"/>
                        <a:pt x="7038" y="3678"/>
                      </a:cubicBezTo>
                      <a:cubicBezTo>
                        <a:pt x="8673" y="3678"/>
                        <a:pt x="9640" y="3745"/>
                        <a:pt x="10941" y="3778"/>
                      </a:cubicBezTo>
                      <a:lnTo>
                        <a:pt x="11041" y="3778"/>
                      </a:lnTo>
                      <a:cubicBezTo>
                        <a:pt x="11308" y="3711"/>
                        <a:pt x="11475" y="3444"/>
                        <a:pt x="11442" y="3178"/>
                      </a:cubicBezTo>
                      <a:lnTo>
                        <a:pt x="10774" y="242"/>
                      </a:lnTo>
                      <a:cubicBezTo>
                        <a:pt x="10741" y="109"/>
                        <a:pt x="10641" y="9"/>
                        <a:pt x="10508" y="9"/>
                      </a:cubicBezTo>
                      <a:lnTo>
                        <a:pt x="6471" y="9"/>
                      </a:lnTo>
                      <a:cubicBezTo>
                        <a:pt x="6431" y="3"/>
                        <a:pt x="6392" y="0"/>
                        <a:pt x="63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49"/>
                <p:cNvSpPr/>
                <p:nvPr/>
              </p:nvSpPr>
              <p:spPr>
                <a:xfrm>
                  <a:off x="4521564" y="4451814"/>
                  <a:ext cx="269772" cy="8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6" h="3778" extrusionOk="0">
                      <a:moveTo>
                        <a:pt x="6357" y="0"/>
                      </a:moveTo>
                      <a:cubicBezTo>
                        <a:pt x="6181" y="0"/>
                        <a:pt x="6043" y="65"/>
                        <a:pt x="5904" y="175"/>
                      </a:cubicBezTo>
                      <a:cubicBezTo>
                        <a:pt x="5070" y="943"/>
                        <a:pt x="3136" y="1710"/>
                        <a:pt x="567" y="2277"/>
                      </a:cubicBezTo>
                      <a:cubicBezTo>
                        <a:pt x="0" y="2377"/>
                        <a:pt x="200" y="3778"/>
                        <a:pt x="1601" y="3778"/>
                      </a:cubicBezTo>
                      <a:cubicBezTo>
                        <a:pt x="2969" y="3778"/>
                        <a:pt x="6038" y="3678"/>
                        <a:pt x="7039" y="3678"/>
                      </a:cubicBezTo>
                      <a:cubicBezTo>
                        <a:pt x="8673" y="3678"/>
                        <a:pt x="9640" y="3745"/>
                        <a:pt x="10941" y="3778"/>
                      </a:cubicBezTo>
                      <a:lnTo>
                        <a:pt x="11041" y="3778"/>
                      </a:lnTo>
                      <a:cubicBezTo>
                        <a:pt x="11308" y="3711"/>
                        <a:pt x="11475" y="3444"/>
                        <a:pt x="11442" y="3178"/>
                      </a:cubicBezTo>
                      <a:lnTo>
                        <a:pt x="10775" y="209"/>
                      </a:lnTo>
                      <a:cubicBezTo>
                        <a:pt x="10741" y="75"/>
                        <a:pt x="10641" y="9"/>
                        <a:pt x="10508" y="9"/>
                      </a:cubicBezTo>
                      <a:lnTo>
                        <a:pt x="6471" y="9"/>
                      </a:lnTo>
                      <a:cubicBezTo>
                        <a:pt x="6431" y="3"/>
                        <a:pt x="6393" y="0"/>
                        <a:pt x="63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49"/>
                <p:cNvSpPr/>
                <p:nvPr/>
              </p:nvSpPr>
              <p:spPr>
                <a:xfrm>
                  <a:off x="4359245" y="3187957"/>
                  <a:ext cx="1328362" cy="127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8" h="54140" extrusionOk="0">
                      <a:moveTo>
                        <a:pt x="32790" y="1"/>
                      </a:moveTo>
                      <a:lnTo>
                        <a:pt x="30922" y="3336"/>
                      </a:lnTo>
                      <a:cubicBezTo>
                        <a:pt x="30922" y="3336"/>
                        <a:pt x="11308" y="6972"/>
                        <a:pt x="5304" y="10708"/>
                      </a:cubicBezTo>
                      <a:cubicBezTo>
                        <a:pt x="3236" y="12009"/>
                        <a:pt x="2035" y="17613"/>
                        <a:pt x="1335" y="24418"/>
                      </a:cubicBezTo>
                      <a:cubicBezTo>
                        <a:pt x="0" y="37194"/>
                        <a:pt x="467" y="54139"/>
                        <a:pt x="467" y="54139"/>
                      </a:cubicBezTo>
                      <a:lnTo>
                        <a:pt x="8340" y="54106"/>
                      </a:lnTo>
                      <a:lnTo>
                        <a:pt x="13977" y="20382"/>
                      </a:lnTo>
                      <a:cubicBezTo>
                        <a:pt x="13977" y="20382"/>
                        <a:pt x="19452" y="21225"/>
                        <a:pt x="26444" y="21225"/>
                      </a:cubicBezTo>
                      <a:cubicBezTo>
                        <a:pt x="31004" y="21225"/>
                        <a:pt x="36209" y="20867"/>
                        <a:pt x="40963" y="19681"/>
                      </a:cubicBezTo>
                      <a:cubicBezTo>
                        <a:pt x="42631" y="19281"/>
                        <a:pt x="44265" y="18681"/>
                        <a:pt x="45766" y="17914"/>
                      </a:cubicBezTo>
                      <a:cubicBezTo>
                        <a:pt x="56174" y="12376"/>
                        <a:pt x="56507" y="201"/>
                        <a:pt x="56507" y="201"/>
                      </a:cubicBezTo>
                      <a:lnTo>
                        <a:pt x="327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49"/>
                <p:cNvSpPr/>
                <p:nvPr/>
              </p:nvSpPr>
              <p:spPr>
                <a:xfrm>
                  <a:off x="5129256" y="3143269"/>
                  <a:ext cx="558350" cy="4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2" h="2102" extrusionOk="0">
                      <a:moveTo>
                        <a:pt x="301" y="0"/>
                      </a:moveTo>
                      <a:lnTo>
                        <a:pt x="1" y="1902"/>
                      </a:lnTo>
                      <a:lnTo>
                        <a:pt x="23751" y="2102"/>
                      </a:lnTo>
                      <a:lnTo>
                        <a:pt x="237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49"/>
                <p:cNvSpPr/>
                <p:nvPr/>
              </p:nvSpPr>
              <p:spPr>
                <a:xfrm>
                  <a:off x="5490755" y="3120537"/>
                  <a:ext cx="19629" cy="8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3770" extrusionOk="0">
                      <a:moveTo>
                        <a:pt x="1" y="0"/>
                      </a:moveTo>
                      <a:lnTo>
                        <a:pt x="1" y="3769"/>
                      </a:lnTo>
                      <a:lnTo>
                        <a:pt x="835" y="3769"/>
                      </a:ln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49"/>
                <p:cNvSpPr/>
                <p:nvPr/>
              </p:nvSpPr>
              <p:spPr>
                <a:xfrm>
                  <a:off x="5211603" y="3120537"/>
                  <a:ext cx="19629" cy="8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3770" extrusionOk="0">
                      <a:moveTo>
                        <a:pt x="0" y="0"/>
                      </a:moveTo>
                      <a:lnTo>
                        <a:pt x="0" y="3769"/>
                      </a:lnTo>
                      <a:lnTo>
                        <a:pt x="834" y="3769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49"/>
                <p:cNvSpPr/>
                <p:nvPr/>
              </p:nvSpPr>
              <p:spPr>
                <a:xfrm>
                  <a:off x="5285323" y="3134642"/>
                  <a:ext cx="101952" cy="55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2369" extrusionOk="0">
                      <a:moveTo>
                        <a:pt x="0" y="0"/>
                      </a:moveTo>
                      <a:lnTo>
                        <a:pt x="0" y="2369"/>
                      </a:lnTo>
                      <a:lnTo>
                        <a:pt x="4336" y="2369"/>
                      </a:lnTo>
                      <a:lnTo>
                        <a:pt x="43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49"/>
                <p:cNvSpPr/>
                <p:nvPr/>
              </p:nvSpPr>
              <p:spPr>
                <a:xfrm>
                  <a:off x="5136332" y="2563786"/>
                  <a:ext cx="561453" cy="57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4" h="24652" extrusionOk="0">
                      <a:moveTo>
                        <a:pt x="13677" y="0"/>
                      </a:moveTo>
                      <a:cubicBezTo>
                        <a:pt x="10708" y="67"/>
                        <a:pt x="7806" y="834"/>
                        <a:pt x="5204" y="2235"/>
                      </a:cubicBezTo>
                      <a:cubicBezTo>
                        <a:pt x="4036" y="5204"/>
                        <a:pt x="3036" y="8240"/>
                        <a:pt x="2202" y="11342"/>
                      </a:cubicBezTo>
                      <a:cubicBezTo>
                        <a:pt x="0" y="19514"/>
                        <a:pt x="0" y="24651"/>
                        <a:pt x="0" y="24651"/>
                      </a:cubicBezTo>
                      <a:lnTo>
                        <a:pt x="23450" y="24651"/>
                      </a:lnTo>
                      <a:cubicBezTo>
                        <a:pt x="23517" y="24184"/>
                        <a:pt x="23550" y="23551"/>
                        <a:pt x="23584" y="22817"/>
                      </a:cubicBezTo>
                      <a:cubicBezTo>
                        <a:pt x="23617" y="21916"/>
                        <a:pt x="23684" y="20849"/>
                        <a:pt x="23717" y="19681"/>
                      </a:cubicBezTo>
                      <a:cubicBezTo>
                        <a:pt x="23717" y="18781"/>
                        <a:pt x="23784" y="17813"/>
                        <a:pt x="23784" y="16812"/>
                      </a:cubicBezTo>
                      <a:cubicBezTo>
                        <a:pt x="23817" y="15178"/>
                        <a:pt x="23851" y="13477"/>
                        <a:pt x="23851" y="11842"/>
                      </a:cubicBezTo>
                      <a:lnTo>
                        <a:pt x="23851" y="10174"/>
                      </a:lnTo>
                      <a:cubicBezTo>
                        <a:pt x="23884" y="6005"/>
                        <a:pt x="23851" y="2702"/>
                        <a:pt x="23851" y="2702"/>
                      </a:cubicBezTo>
                      <a:cubicBezTo>
                        <a:pt x="23851" y="2702"/>
                        <a:pt x="20882" y="0"/>
                        <a:pt x="136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49"/>
                <p:cNvSpPr/>
                <p:nvPr/>
              </p:nvSpPr>
              <p:spPr>
                <a:xfrm>
                  <a:off x="4635246" y="3192658"/>
                  <a:ext cx="1116653" cy="12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02" h="54640" extrusionOk="0">
                      <a:moveTo>
                        <a:pt x="44766" y="1"/>
                      </a:moveTo>
                      <a:lnTo>
                        <a:pt x="29822" y="5238"/>
                      </a:lnTo>
                      <a:cubicBezTo>
                        <a:pt x="29822" y="5238"/>
                        <a:pt x="12210" y="9007"/>
                        <a:pt x="10609" y="10242"/>
                      </a:cubicBezTo>
                      <a:cubicBezTo>
                        <a:pt x="4704" y="14878"/>
                        <a:pt x="1" y="53906"/>
                        <a:pt x="1" y="53906"/>
                      </a:cubicBezTo>
                      <a:lnTo>
                        <a:pt x="7139" y="54640"/>
                      </a:lnTo>
                      <a:lnTo>
                        <a:pt x="20649" y="20949"/>
                      </a:lnTo>
                      <a:cubicBezTo>
                        <a:pt x="20649" y="20949"/>
                        <a:pt x="21147" y="20968"/>
                        <a:pt x="22002" y="20968"/>
                      </a:cubicBezTo>
                      <a:cubicBezTo>
                        <a:pt x="25393" y="20968"/>
                        <a:pt x="34396" y="20670"/>
                        <a:pt x="40230" y="17714"/>
                      </a:cubicBezTo>
                      <a:cubicBezTo>
                        <a:pt x="47501" y="13978"/>
                        <a:pt x="44766" y="1"/>
                        <a:pt x="447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49"/>
                <p:cNvSpPr/>
                <p:nvPr/>
              </p:nvSpPr>
              <p:spPr>
                <a:xfrm>
                  <a:off x="4899518" y="2435975"/>
                  <a:ext cx="311333" cy="35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" h="14978" extrusionOk="0">
                      <a:moveTo>
                        <a:pt x="401" y="0"/>
                      </a:moveTo>
                      <a:cubicBezTo>
                        <a:pt x="167" y="0"/>
                        <a:pt x="0" y="200"/>
                        <a:pt x="34" y="434"/>
                      </a:cubicBezTo>
                      <a:lnTo>
                        <a:pt x="3236" y="14544"/>
                      </a:lnTo>
                      <a:cubicBezTo>
                        <a:pt x="3303" y="14777"/>
                        <a:pt x="3536" y="14944"/>
                        <a:pt x="3770" y="14978"/>
                      </a:cubicBezTo>
                      <a:lnTo>
                        <a:pt x="12843" y="14978"/>
                      </a:lnTo>
                      <a:cubicBezTo>
                        <a:pt x="13043" y="14978"/>
                        <a:pt x="13243" y="14777"/>
                        <a:pt x="13176" y="14544"/>
                      </a:cubicBezTo>
                      <a:lnTo>
                        <a:pt x="9974" y="434"/>
                      </a:lnTo>
                      <a:cubicBezTo>
                        <a:pt x="9907" y="167"/>
                        <a:pt x="9707" y="0"/>
                        <a:pt x="9440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49"/>
                <p:cNvSpPr/>
                <p:nvPr/>
              </p:nvSpPr>
              <p:spPr>
                <a:xfrm>
                  <a:off x="4917548" y="2454006"/>
                  <a:ext cx="38458" cy="3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1502" extrusionOk="0">
                      <a:moveTo>
                        <a:pt x="167" y="0"/>
                      </a:moveTo>
                      <a:cubicBezTo>
                        <a:pt x="67" y="0"/>
                        <a:pt x="1" y="67"/>
                        <a:pt x="34" y="167"/>
                      </a:cubicBezTo>
                      <a:lnTo>
                        <a:pt x="301" y="1335"/>
                      </a:lnTo>
                      <a:cubicBezTo>
                        <a:pt x="334" y="1401"/>
                        <a:pt x="401" y="1468"/>
                        <a:pt x="501" y="1501"/>
                      </a:cubicBezTo>
                      <a:lnTo>
                        <a:pt x="1468" y="1501"/>
                      </a:lnTo>
                      <a:cubicBezTo>
                        <a:pt x="1568" y="1501"/>
                        <a:pt x="1635" y="1401"/>
                        <a:pt x="1602" y="1335"/>
                      </a:cubicBezTo>
                      <a:lnTo>
                        <a:pt x="1335" y="167"/>
                      </a:lnTo>
                      <a:cubicBezTo>
                        <a:pt x="1301" y="67"/>
                        <a:pt x="1235" y="0"/>
                        <a:pt x="11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49"/>
                <p:cNvSpPr/>
                <p:nvPr/>
              </p:nvSpPr>
              <p:spPr>
                <a:xfrm>
                  <a:off x="4923824" y="2459483"/>
                  <a:ext cx="10226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02" extrusionOk="0">
                      <a:moveTo>
                        <a:pt x="167" y="1"/>
                      </a:moveTo>
                      <a:cubicBezTo>
                        <a:pt x="67" y="1"/>
                        <a:pt x="0" y="101"/>
                        <a:pt x="34" y="201"/>
                      </a:cubicBezTo>
                      <a:cubicBezTo>
                        <a:pt x="67" y="301"/>
                        <a:pt x="134" y="401"/>
                        <a:pt x="267" y="401"/>
                      </a:cubicBezTo>
                      <a:cubicBezTo>
                        <a:pt x="367" y="401"/>
                        <a:pt x="434" y="334"/>
                        <a:pt x="401" y="201"/>
                      </a:cubicBezTo>
                      <a:cubicBezTo>
                        <a:pt x="367" y="101"/>
                        <a:pt x="267" y="1"/>
                        <a:pt x="1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49"/>
                <p:cNvSpPr/>
                <p:nvPr/>
              </p:nvSpPr>
              <p:spPr>
                <a:xfrm>
                  <a:off x="4936377" y="2459483"/>
                  <a:ext cx="10202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02" extrusionOk="0">
                      <a:moveTo>
                        <a:pt x="167" y="1"/>
                      </a:moveTo>
                      <a:cubicBezTo>
                        <a:pt x="67" y="1"/>
                        <a:pt x="0" y="101"/>
                        <a:pt x="33" y="201"/>
                      </a:cubicBezTo>
                      <a:cubicBezTo>
                        <a:pt x="67" y="301"/>
                        <a:pt x="167" y="401"/>
                        <a:pt x="267" y="401"/>
                      </a:cubicBezTo>
                      <a:cubicBezTo>
                        <a:pt x="367" y="401"/>
                        <a:pt x="434" y="334"/>
                        <a:pt x="400" y="201"/>
                      </a:cubicBezTo>
                      <a:cubicBezTo>
                        <a:pt x="367" y="101"/>
                        <a:pt x="267" y="1"/>
                        <a:pt x="16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49"/>
                <p:cNvSpPr/>
                <p:nvPr/>
              </p:nvSpPr>
              <p:spPr>
                <a:xfrm>
                  <a:off x="4926951" y="2474387"/>
                  <a:ext cx="10226" cy="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01" extrusionOk="0">
                      <a:moveTo>
                        <a:pt x="168" y="1"/>
                      </a:moveTo>
                      <a:cubicBezTo>
                        <a:pt x="68" y="1"/>
                        <a:pt x="1" y="101"/>
                        <a:pt x="34" y="201"/>
                      </a:cubicBezTo>
                      <a:cubicBezTo>
                        <a:pt x="68" y="301"/>
                        <a:pt x="168" y="401"/>
                        <a:pt x="268" y="401"/>
                      </a:cubicBezTo>
                      <a:cubicBezTo>
                        <a:pt x="368" y="401"/>
                        <a:pt x="434" y="334"/>
                        <a:pt x="401" y="201"/>
                      </a:cubicBezTo>
                      <a:cubicBezTo>
                        <a:pt x="368" y="101"/>
                        <a:pt x="301" y="1"/>
                        <a:pt x="1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49"/>
                <p:cNvSpPr/>
                <p:nvPr/>
              </p:nvSpPr>
              <p:spPr>
                <a:xfrm>
                  <a:off x="4940280" y="2474387"/>
                  <a:ext cx="9450" cy="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01" extrusionOk="0">
                      <a:moveTo>
                        <a:pt x="134" y="1"/>
                      </a:moveTo>
                      <a:cubicBezTo>
                        <a:pt x="34" y="1"/>
                        <a:pt x="1" y="101"/>
                        <a:pt x="1" y="201"/>
                      </a:cubicBezTo>
                      <a:cubicBezTo>
                        <a:pt x="34" y="301"/>
                        <a:pt x="134" y="401"/>
                        <a:pt x="234" y="401"/>
                      </a:cubicBezTo>
                      <a:cubicBezTo>
                        <a:pt x="334" y="401"/>
                        <a:pt x="401" y="334"/>
                        <a:pt x="368" y="201"/>
                      </a:cubicBezTo>
                      <a:cubicBezTo>
                        <a:pt x="334" y="101"/>
                        <a:pt x="26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49"/>
                <p:cNvSpPr/>
                <p:nvPr/>
              </p:nvSpPr>
              <p:spPr>
                <a:xfrm>
                  <a:off x="5112801" y="2435975"/>
                  <a:ext cx="97251" cy="351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" h="14945" extrusionOk="0">
                      <a:moveTo>
                        <a:pt x="0" y="0"/>
                      </a:moveTo>
                      <a:cubicBezTo>
                        <a:pt x="234" y="0"/>
                        <a:pt x="467" y="167"/>
                        <a:pt x="534" y="400"/>
                      </a:cubicBezTo>
                      <a:lnTo>
                        <a:pt x="3736" y="14544"/>
                      </a:lnTo>
                      <a:cubicBezTo>
                        <a:pt x="3770" y="14744"/>
                        <a:pt x="3603" y="14944"/>
                        <a:pt x="3403" y="14944"/>
                      </a:cubicBezTo>
                      <a:lnTo>
                        <a:pt x="3770" y="14944"/>
                      </a:lnTo>
                      <a:cubicBezTo>
                        <a:pt x="3970" y="14944"/>
                        <a:pt x="4137" y="14744"/>
                        <a:pt x="4103" y="14544"/>
                      </a:cubicBezTo>
                      <a:lnTo>
                        <a:pt x="901" y="400"/>
                      </a:lnTo>
                      <a:cubicBezTo>
                        <a:pt x="834" y="167"/>
                        <a:pt x="634" y="0"/>
                        <a:pt x="36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49"/>
                <p:cNvSpPr/>
                <p:nvPr/>
              </p:nvSpPr>
              <p:spPr>
                <a:xfrm>
                  <a:off x="5340213" y="2562963"/>
                  <a:ext cx="267727" cy="97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9" h="4133" extrusionOk="0">
                      <a:moveTo>
                        <a:pt x="5927" y="0"/>
                      </a:moveTo>
                      <a:cubicBezTo>
                        <a:pt x="5852" y="0"/>
                        <a:pt x="5777" y="1"/>
                        <a:pt x="5704" y="2"/>
                      </a:cubicBezTo>
                      <a:cubicBezTo>
                        <a:pt x="1901" y="35"/>
                        <a:pt x="467" y="736"/>
                        <a:pt x="234" y="1470"/>
                      </a:cubicBezTo>
                      <a:cubicBezTo>
                        <a:pt x="0" y="2237"/>
                        <a:pt x="1301" y="3871"/>
                        <a:pt x="3869" y="4105"/>
                      </a:cubicBezTo>
                      <a:cubicBezTo>
                        <a:pt x="4046" y="4123"/>
                        <a:pt x="4228" y="4132"/>
                        <a:pt x="4415" y="4132"/>
                      </a:cubicBezTo>
                      <a:cubicBezTo>
                        <a:pt x="6941" y="4132"/>
                        <a:pt x="10249" y="2531"/>
                        <a:pt x="10808" y="1536"/>
                      </a:cubicBezTo>
                      <a:cubicBezTo>
                        <a:pt x="11388" y="472"/>
                        <a:pt x="8134" y="0"/>
                        <a:pt x="5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49"/>
                <p:cNvSpPr/>
                <p:nvPr/>
              </p:nvSpPr>
              <p:spPr>
                <a:xfrm>
                  <a:off x="5364519" y="2416370"/>
                  <a:ext cx="218784" cy="227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7" h="9666" extrusionOk="0">
                      <a:moveTo>
                        <a:pt x="7572" y="0"/>
                      </a:moveTo>
                      <a:lnTo>
                        <a:pt x="1234" y="3036"/>
                      </a:lnTo>
                      <a:cubicBezTo>
                        <a:pt x="1368" y="3303"/>
                        <a:pt x="1468" y="3603"/>
                        <a:pt x="1568" y="3903"/>
                      </a:cubicBezTo>
                      <a:cubicBezTo>
                        <a:pt x="1768" y="4403"/>
                        <a:pt x="1768" y="4904"/>
                        <a:pt x="1668" y="5437"/>
                      </a:cubicBezTo>
                      <a:cubicBezTo>
                        <a:pt x="1401" y="6205"/>
                        <a:pt x="1134" y="6305"/>
                        <a:pt x="0" y="7339"/>
                      </a:cubicBezTo>
                      <a:cubicBezTo>
                        <a:pt x="100" y="9107"/>
                        <a:pt x="1501" y="9574"/>
                        <a:pt x="2435" y="9640"/>
                      </a:cubicBezTo>
                      <a:cubicBezTo>
                        <a:pt x="2606" y="9657"/>
                        <a:pt x="2794" y="9665"/>
                        <a:pt x="2996" y="9665"/>
                      </a:cubicBezTo>
                      <a:cubicBezTo>
                        <a:pt x="4837" y="9665"/>
                        <a:pt x="7803" y="8969"/>
                        <a:pt x="9307" y="7406"/>
                      </a:cubicBezTo>
                      <a:cubicBezTo>
                        <a:pt x="6772" y="5704"/>
                        <a:pt x="7072" y="2168"/>
                        <a:pt x="7572" y="0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49"/>
                <p:cNvSpPr/>
                <p:nvPr/>
              </p:nvSpPr>
              <p:spPr>
                <a:xfrm>
                  <a:off x="5302554" y="2195353"/>
                  <a:ext cx="264295" cy="331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3" h="14092" extrusionOk="0">
                      <a:moveTo>
                        <a:pt x="5387" y="1"/>
                      </a:moveTo>
                      <a:cubicBezTo>
                        <a:pt x="4365" y="1"/>
                        <a:pt x="3335" y="326"/>
                        <a:pt x="2469" y="996"/>
                      </a:cubicBezTo>
                      <a:cubicBezTo>
                        <a:pt x="1902" y="1463"/>
                        <a:pt x="1435" y="2030"/>
                        <a:pt x="1135" y="2731"/>
                      </a:cubicBezTo>
                      <a:cubicBezTo>
                        <a:pt x="168" y="3732"/>
                        <a:pt x="134" y="5933"/>
                        <a:pt x="701" y="7201"/>
                      </a:cubicBezTo>
                      <a:cubicBezTo>
                        <a:pt x="768" y="7501"/>
                        <a:pt x="835" y="7801"/>
                        <a:pt x="902" y="8068"/>
                      </a:cubicBezTo>
                      <a:cubicBezTo>
                        <a:pt x="868" y="8902"/>
                        <a:pt x="1" y="10069"/>
                        <a:pt x="1402" y="12138"/>
                      </a:cubicBezTo>
                      <a:cubicBezTo>
                        <a:pt x="2380" y="13559"/>
                        <a:pt x="3818" y="14092"/>
                        <a:pt x="5208" y="14092"/>
                      </a:cubicBezTo>
                      <a:cubicBezTo>
                        <a:pt x="6328" y="14092"/>
                        <a:pt x="7417" y="13745"/>
                        <a:pt x="8207" y="13238"/>
                      </a:cubicBezTo>
                      <a:cubicBezTo>
                        <a:pt x="9041" y="12838"/>
                        <a:pt x="9708" y="12171"/>
                        <a:pt x="10141" y="11370"/>
                      </a:cubicBezTo>
                      <a:cubicBezTo>
                        <a:pt x="10275" y="11137"/>
                        <a:pt x="10408" y="10903"/>
                        <a:pt x="10508" y="10636"/>
                      </a:cubicBezTo>
                      <a:cubicBezTo>
                        <a:pt x="11242" y="8735"/>
                        <a:pt x="10709" y="6867"/>
                        <a:pt x="10041" y="3865"/>
                      </a:cubicBezTo>
                      <a:cubicBezTo>
                        <a:pt x="9908" y="3131"/>
                        <a:pt x="9608" y="2431"/>
                        <a:pt x="9141" y="1830"/>
                      </a:cubicBezTo>
                      <a:cubicBezTo>
                        <a:pt x="8210" y="628"/>
                        <a:pt x="6806" y="1"/>
                        <a:pt x="5387" y="1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49"/>
                <p:cNvSpPr/>
                <p:nvPr/>
              </p:nvSpPr>
              <p:spPr>
                <a:xfrm>
                  <a:off x="5408431" y="2330803"/>
                  <a:ext cx="19629" cy="23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010" extrusionOk="0">
                      <a:moveTo>
                        <a:pt x="318" y="0"/>
                      </a:moveTo>
                      <a:cubicBezTo>
                        <a:pt x="301" y="0"/>
                        <a:pt x="284" y="1"/>
                        <a:pt x="267" y="4"/>
                      </a:cubicBezTo>
                      <a:cubicBezTo>
                        <a:pt x="100" y="38"/>
                        <a:pt x="0" y="305"/>
                        <a:pt x="100" y="571"/>
                      </a:cubicBezTo>
                      <a:cubicBezTo>
                        <a:pt x="161" y="846"/>
                        <a:pt x="334" y="1009"/>
                        <a:pt x="491" y="1009"/>
                      </a:cubicBezTo>
                      <a:cubicBezTo>
                        <a:pt x="505" y="1009"/>
                        <a:pt x="520" y="1008"/>
                        <a:pt x="534" y="1005"/>
                      </a:cubicBezTo>
                      <a:cubicBezTo>
                        <a:pt x="734" y="972"/>
                        <a:pt x="834" y="705"/>
                        <a:pt x="734" y="438"/>
                      </a:cubicBezTo>
                      <a:cubicBezTo>
                        <a:pt x="673" y="163"/>
                        <a:pt x="500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49"/>
                <p:cNvSpPr/>
                <p:nvPr/>
              </p:nvSpPr>
              <p:spPr>
                <a:xfrm>
                  <a:off x="5336287" y="2350972"/>
                  <a:ext cx="19629" cy="23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018" extrusionOk="0">
                      <a:moveTo>
                        <a:pt x="334" y="1"/>
                      </a:moveTo>
                      <a:cubicBezTo>
                        <a:pt x="312" y="1"/>
                        <a:pt x="289" y="5"/>
                        <a:pt x="267" y="14"/>
                      </a:cubicBezTo>
                      <a:cubicBezTo>
                        <a:pt x="67" y="47"/>
                        <a:pt x="0" y="314"/>
                        <a:pt x="67" y="581"/>
                      </a:cubicBezTo>
                      <a:cubicBezTo>
                        <a:pt x="129" y="828"/>
                        <a:pt x="334" y="1018"/>
                        <a:pt x="496" y="1018"/>
                      </a:cubicBezTo>
                      <a:cubicBezTo>
                        <a:pt x="509" y="1018"/>
                        <a:pt x="522" y="1017"/>
                        <a:pt x="534" y="1014"/>
                      </a:cubicBezTo>
                      <a:cubicBezTo>
                        <a:pt x="734" y="881"/>
                        <a:pt x="834" y="614"/>
                        <a:pt x="734" y="414"/>
                      </a:cubicBezTo>
                      <a:cubicBezTo>
                        <a:pt x="647" y="182"/>
                        <a:pt x="485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49"/>
                <p:cNvSpPr/>
                <p:nvPr/>
              </p:nvSpPr>
              <p:spPr>
                <a:xfrm>
                  <a:off x="5361369" y="2357554"/>
                  <a:ext cx="32958" cy="6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2796" extrusionOk="0">
                      <a:moveTo>
                        <a:pt x="668" y="0"/>
                      </a:moveTo>
                      <a:cubicBezTo>
                        <a:pt x="568" y="934"/>
                        <a:pt x="334" y="1835"/>
                        <a:pt x="1" y="2702"/>
                      </a:cubicBezTo>
                      <a:cubicBezTo>
                        <a:pt x="177" y="2765"/>
                        <a:pt x="358" y="2795"/>
                        <a:pt x="538" y="2795"/>
                      </a:cubicBezTo>
                      <a:cubicBezTo>
                        <a:pt x="836" y="2795"/>
                        <a:pt x="1132" y="2714"/>
                        <a:pt x="1402" y="2569"/>
                      </a:cubicBezTo>
                      <a:lnTo>
                        <a:pt x="668" y="0"/>
                      </a:lnTo>
                      <a:close/>
                    </a:path>
                  </a:pathLst>
                </a:custGeom>
                <a:solidFill>
                  <a:srgbClr val="D587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49"/>
                <p:cNvSpPr/>
                <p:nvPr/>
              </p:nvSpPr>
              <p:spPr>
                <a:xfrm>
                  <a:off x="5403706" y="2296200"/>
                  <a:ext cx="40809" cy="11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" h="509" extrusionOk="0">
                      <a:moveTo>
                        <a:pt x="881" y="0"/>
                      </a:moveTo>
                      <a:cubicBezTo>
                        <a:pt x="618" y="0"/>
                        <a:pt x="351" y="59"/>
                        <a:pt x="101" y="175"/>
                      </a:cubicBezTo>
                      <a:cubicBezTo>
                        <a:pt x="34" y="209"/>
                        <a:pt x="1" y="309"/>
                        <a:pt x="68" y="409"/>
                      </a:cubicBezTo>
                      <a:cubicBezTo>
                        <a:pt x="92" y="458"/>
                        <a:pt x="152" y="489"/>
                        <a:pt x="222" y="489"/>
                      </a:cubicBezTo>
                      <a:cubicBezTo>
                        <a:pt x="248" y="489"/>
                        <a:pt x="274" y="485"/>
                        <a:pt x="301" y="476"/>
                      </a:cubicBezTo>
                      <a:cubicBezTo>
                        <a:pt x="469" y="384"/>
                        <a:pt x="652" y="341"/>
                        <a:pt x="835" y="341"/>
                      </a:cubicBezTo>
                      <a:cubicBezTo>
                        <a:pt x="1052" y="341"/>
                        <a:pt x="1270" y="401"/>
                        <a:pt x="1469" y="509"/>
                      </a:cubicBezTo>
                      <a:lnTo>
                        <a:pt x="1669" y="509"/>
                      </a:lnTo>
                      <a:cubicBezTo>
                        <a:pt x="1669" y="476"/>
                        <a:pt x="1702" y="442"/>
                        <a:pt x="1702" y="409"/>
                      </a:cubicBezTo>
                      <a:cubicBezTo>
                        <a:pt x="1736" y="309"/>
                        <a:pt x="1702" y="209"/>
                        <a:pt x="1635" y="175"/>
                      </a:cubicBezTo>
                      <a:cubicBezTo>
                        <a:pt x="1402" y="59"/>
                        <a:pt x="1143" y="0"/>
                        <a:pt x="8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49"/>
                <p:cNvSpPr/>
                <p:nvPr/>
              </p:nvSpPr>
              <p:spPr>
                <a:xfrm>
                  <a:off x="5313132" y="2322270"/>
                  <a:ext cx="35708" cy="2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1117" extrusionOk="0">
                      <a:moveTo>
                        <a:pt x="1319" y="0"/>
                      </a:moveTo>
                      <a:cubicBezTo>
                        <a:pt x="785" y="67"/>
                        <a:pt x="318" y="401"/>
                        <a:pt x="85" y="868"/>
                      </a:cubicBezTo>
                      <a:cubicBezTo>
                        <a:pt x="0" y="980"/>
                        <a:pt x="82" y="1116"/>
                        <a:pt x="189" y="1116"/>
                      </a:cubicBezTo>
                      <a:cubicBezTo>
                        <a:pt x="210" y="1116"/>
                        <a:pt x="230" y="1112"/>
                        <a:pt x="251" y="1101"/>
                      </a:cubicBezTo>
                      <a:cubicBezTo>
                        <a:pt x="318" y="1101"/>
                        <a:pt x="351" y="1101"/>
                        <a:pt x="385" y="1034"/>
                      </a:cubicBezTo>
                      <a:cubicBezTo>
                        <a:pt x="585" y="668"/>
                        <a:pt x="952" y="401"/>
                        <a:pt x="1352" y="334"/>
                      </a:cubicBezTo>
                      <a:cubicBezTo>
                        <a:pt x="1452" y="334"/>
                        <a:pt x="1519" y="234"/>
                        <a:pt x="1519" y="167"/>
                      </a:cubicBezTo>
                      <a:cubicBezTo>
                        <a:pt x="1519" y="67"/>
                        <a:pt x="1419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49"/>
                <p:cNvSpPr/>
                <p:nvPr/>
              </p:nvSpPr>
              <p:spPr>
                <a:xfrm>
                  <a:off x="5301778" y="2164041"/>
                  <a:ext cx="272899" cy="244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9" h="10401" extrusionOk="0">
                      <a:moveTo>
                        <a:pt x="6662" y="0"/>
                      </a:moveTo>
                      <a:cubicBezTo>
                        <a:pt x="4284" y="0"/>
                        <a:pt x="1628" y="1248"/>
                        <a:pt x="834" y="2428"/>
                      </a:cubicBezTo>
                      <a:cubicBezTo>
                        <a:pt x="1" y="3696"/>
                        <a:pt x="1035" y="4163"/>
                        <a:pt x="1035" y="4163"/>
                      </a:cubicBezTo>
                      <a:cubicBezTo>
                        <a:pt x="1201" y="3914"/>
                        <a:pt x="1460" y="3833"/>
                        <a:pt x="1725" y="3833"/>
                      </a:cubicBezTo>
                      <a:cubicBezTo>
                        <a:pt x="2204" y="3833"/>
                        <a:pt x="2702" y="4096"/>
                        <a:pt x="2702" y="4096"/>
                      </a:cubicBezTo>
                      <a:cubicBezTo>
                        <a:pt x="2702" y="4096"/>
                        <a:pt x="5004" y="2795"/>
                        <a:pt x="6038" y="2595"/>
                      </a:cubicBezTo>
                      <a:cubicBezTo>
                        <a:pt x="6102" y="2585"/>
                        <a:pt x="6164" y="2580"/>
                        <a:pt x="6222" y="2580"/>
                      </a:cubicBezTo>
                      <a:cubicBezTo>
                        <a:pt x="7145" y="2580"/>
                        <a:pt x="7449" y="3741"/>
                        <a:pt x="7606" y="3929"/>
                      </a:cubicBezTo>
                      <a:cubicBezTo>
                        <a:pt x="7773" y="4163"/>
                        <a:pt x="7473" y="4797"/>
                        <a:pt x="7473" y="4797"/>
                      </a:cubicBezTo>
                      <a:cubicBezTo>
                        <a:pt x="7473" y="4797"/>
                        <a:pt x="8640" y="7765"/>
                        <a:pt x="8974" y="8599"/>
                      </a:cubicBezTo>
                      <a:lnTo>
                        <a:pt x="11008" y="10401"/>
                      </a:lnTo>
                      <a:cubicBezTo>
                        <a:pt x="11609" y="7765"/>
                        <a:pt x="11475" y="5030"/>
                        <a:pt x="10575" y="2462"/>
                      </a:cubicBezTo>
                      <a:cubicBezTo>
                        <a:pt x="9958" y="655"/>
                        <a:pt x="8383" y="0"/>
                        <a:pt x="6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49"/>
                <p:cNvSpPr/>
                <p:nvPr/>
              </p:nvSpPr>
              <p:spPr>
                <a:xfrm>
                  <a:off x="5519316" y="2315922"/>
                  <a:ext cx="85732" cy="9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4119" extrusionOk="0">
                      <a:moveTo>
                        <a:pt x="1991" y="0"/>
                      </a:moveTo>
                      <a:cubicBezTo>
                        <a:pt x="1957" y="0"/>
                        <a:pt x="1923" y="1"/>
                        <a:pt x="1888" y="4"/>
                      </a:cubicBezTo>
                      <a:cubicBezTo>
                        <a:pt x="754" y="70"/>
                        <a:pt x="153" y="1571"/>
                        <a:pt x="53" y="2539"/>
                      </a:cubicBezTo>
                      <a:cubicBezTo>
                        <a:pt x="1" y="3400"/>
                        <a:pt x="459" y="4118"/>
                        <a:pt x="1141" y="4118"/>
                      </a:cubicBezTo>
                      <a:cubicBezTo>
                        <a:pt x="1330" y="4118"/>
                        <a:pt x="1537" y="4063"/>
                        <a:pt x="1754" y="3940"/>
                      </a:cubicBezTo>
                      <a:cubicBezTo>
                        <a:pt x="2522" y="3539"/>
                        <a:pt x="3122" y="2839"/>
                        <a:pt x="3356" y="2005"/>
                      </a:cubicBezTo>
                      <a:cubicBezTo>
                        <a:pt x="3647" y="1003"/>
                        <a:pt x="3060" y="0"/>
                        <a:pt x="1991" y="0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49"/>
                <p:cNvSpPr/>
                <p:nvPr/>
              </p:nvSpPr>
              <p:spPr>
                <a:xfrm>
                  <a:off x="5404506" y="2391264"/>
                  <a:ext cx="42361" cy="5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2470" extrusionOk="0">
                      <a:moveTo>
                        <a:pt x="1568" y="1"/>
                      </a:moveTo>
                      <a:cubicBezTo>
                        <a:pt x="1468" y="1"/>
                        <a:pt x="1368" y="101"/>
                        <a:pt x="1368" y="234"/>
                      </a:cubicBezTo>
                      <a:cubicBezTo>
                        <a:pt x="1368" y="234"/>
                        <a:pt x="1335" y="1802"/>
                        <a:pt x="167" y="2036"/>
                      </a:cubicBezTo>
                      <a:cubicBezTo>
                        <a:pt x="67" y="2069"/>
                        <a:pt x="0" y="2169"/>
                        <a:pt x="34" y="2302"/>
                      </a:cubicBezTo>
                      <a:cubicBezTo>
                        <a:pt x="34" y="2403"/>
                        <a:pt x="134" y="2469"/>
                        <a:pt x="234" y="2469"/>
                      </a:cubicBezTo>
                      <a:lnTo>
                        <a:pt x="267" y="2469"/>
                      </a:lnTo>
                      <a:cubicBezTo>
                        <a:pt x="1468" y="2202"/>
                        <a:pt x="1802" y="868"/>
                        <a:pt x="1802" y="234"/>
                      </a:cubicBezTo>
                      <a:cubicBezTo>
                        <a:pt x="1802" y="101"/>
                        <a:pt x="1702" y="1"/>
                        <a:pt x="15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49"/>
                <p:cNvSpPr/>
                <p:nvPr/>
              </p:nvSpPr>
              <p:spPr>
                <a:xfrm>
                  <a:off x="5282173" y="2155930"/>
                  <a:ext cx="239189" cy="1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6510" extrusionOk="0">
                      <a:moveTo>
                        <a:pt x="7514" y="1"/>
                      </a:moveTo>
                      <a:cubicBezTo>
                        <a:pt x="5514" y="1"/>
                        <a:pt x="2415" y="1353"/>
                        <a:pt x="1402" y="3107"/>
                      </a:cubicBezTo>
                      <a:cubicBezTo>
                        <a:pt x="1" y="5475"/>
                        <a:pt x="1201" y="6509"/>
                        <a:pt x="1201" y="6509"/>
                      </a:cubicBezTo>
                      <a:cubicBezTo>
                        <a:pt x="1602" y="5742"/>
                        <a:pt x="1802" y="5675"/>
                        <a:pt x="3770" y="5108"/>
                      </a:cubicBezTo>
                      <a:cubicBezTo>
                        <a:pt x="5771" y="4575"/>
                        <a:pt x="6906" y="2440"/>
                        <a:pt x="6906" y="2440"/>
                      </a:cubicBezTo>
                      <a:cubicBezTo>
                        <a:pt x="6906" y="2440"/>
                        <a:pt x="10175" y="1973"/>
                        <a:pt x="9074" y="538"/>
                      </a:cubicBezTo>
                      <a:cubicBezTo>
                        <a:pt x="8780" y="166"/>
                        <a:pt x="8214" y="1"/>
                        <a:pt x="75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49"/>
                <p:cNvSpPr/>
                <p:nvPr/>
              </p:nvSpPr>
              <p:spPr>
                <a:xfrm>
                  <a:off x="5434290" y="2168577"/>
                  <a:ext cx="166128" cy="12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7" h="5328" extrusionOk="0">
                      <a:moveTo>
                        <a:pt x="2603" y="0"/>
                      </a:moveTo>
                      <a:lnTo>
                        <a:pt x="1" y="2235"/>
                      </a:lnTo>
                      <a:cubicBezTo>
                        <a:pt x="1" y="2235"/>
                        <a:pt x="168" y="4437"/>
                        <a:pt x="2836" y="5237"/>
                      </a:cubicBezTo>
                      <a:cubicBezTo>
                        <a:pt x="3039" y="5299"/>
                        <a:pt x="3239" y="5328"/>
                        <a:pt x="3431" y="5328"/>
                      </a:cubicBezTo>
                      <a:cubicBezTo>
                        <a:pt x="5735" y="5328"/>
                        <a:pt x="7067" y="1201"/>
                        <a:pt x="26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49"/>
                <p:cNvSpPr/>
                <p:nvPr/>
              </p:nvSpPr>
              <p:spPr>
                <a:xfrm>
                  <a:off x="5303353" y="2345448"/>
                  <a:ext cx="64317" cy="5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" h="2317" extrusionOk="0">
                      <a:moveTo>
                        <a:pt x="1568" y="215"/>
                      </a:moveTo>
                      <a:cubicBezTo>
                        <a:pt x="2102" y="215"/>
                        <a:pt x="2502" y="649"/>
                        <a:pt x="2502" y="1149"/>
                      </a:cubicBezTo>
                      <a:cubicBezTo>
                        <a:pt x="2502" y="1739"/>
                        <a:pt x="2039" y="2128"/>
                        <a:pt x="1555" y="2128"/>
                      </a:cubicBezTo>
                      <a:cubicBezTo>
                        <a:pt x="1326" y="2128"/>
                        <a:pt x="1093" y="2042"/>
                        <a:pt x="901" y="1850"/>
                      </a:cubicBezTo>
                      <a:cubicBezTo>
                        <a:pt x="267" y="1249"/>
                        <a:pt x="701" y="215"/>
                        <a:pt x="1568" y="215"/>
                      </a:cubicBezTo>
                      <a:close/>
                      <a:moveTo>
                        <a:pt x="1564" y="0"/>
                      </a:moveTo>
                      <a:cubicBezTo>
                        <a:pt x="1273" y="0"/>
                        <a:pt x="975" y="108"/>
                        <a:pt x="734" y="349"/>
                      </a:cubicBezTo>
                      <a:cubicBezTo>
                        <a:pt x="0" y="1083"/>
                        <a:pt x="534" y="2317"/>
                        <a:pt x="1568" y="2317"/>
                      </a:cubicBezTo>
                      <a:cubicBezTo>
                        <a:pt x="2202" y="2317"/>
                        <a:pt x="2736" y="1816"/>
                        <a:pt x="2736" y="1149"/>
                      </a:cubicBezTo>
                      <a:cubicBezTo>
                        <a:pt x="2736" y="454"/>
                        <a:pt x="2163" y="0"/>
                        <a:pt x="15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49"/>
                <p:cNvSpPr/>
                <p:nvPr/>
              </p:nvSpPr>
              <p:spPr>
                <a:xfrm>
                  <a:off x="5378624" y="2326031"/>
                  <a:ext cx="64317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" h="2343" extrusionOk="0">
                      <a:moveTo>
                        <a:pt x="1568" y="207"/>
                      </a:moveTo>
                      <a:cubicBezTo>
                        <a:pt x="2102" y="207"/>
                        <a:pt x="2536" y="641"/>
                        <a:pt x="2536" y="1175"/>
                      </a:cubicBezTo>
                      <a:cubicBezTo>
                        <a:pt x="2536" y="1757"/>
                        <a:pt x="2070" y="2128"/>
                        <a:pt x="1582" y="2128"/>
                      </a:cubicBezTo>
                      <a:cubicBezTo>
                        <a:pt x="1343" y="2128"/>
                        <a:pt x="1099" y="2039"/>
                        <a:pt x="901" y="1842"/>
                      </a:cubicBezTo>
                      <a:cubicBezTo>
                        <a:pt x="301" y="1241"/>
                        <a:pt x="734" y="241"/>
                        <a:pt x="1568" y="241"/>
                      </a:cubicBezTo>
                      <a:lnTo>
                        <a:pt x="1568" y="207"/>
                      </a:lnTo>
                      <a:close/>
                      <a:moveTo>
                        <a:pt x="1545" y="0"/>
                      </a:moveTo>
                      <a:cubicBezTo>
                        <a:pt x="1260" y="0"/>
                        <a:pt x="970" y="105"/>
                        <a:pt x="734" y="341"/>
                      </a:cubicBezTo>
                      <a:cubicBezTo>
                        <a:pt x="1" y="1075"/>
                        <a:pt x="534" y="2342"/>
                        <a:pt x="1568" y="2342"/>
                      </a:cubicBezTo>
                      <a:cubicBezTo>
                        <a:pt x="2202" y="2342"/>
                        <a:pt x="2736" y="1808"/>
                        <a:pt x="2736" y="1175"/>
                      </a:cubicBezTo>
                      <a:cubicBezTo>
                        <a:pt x="2736" y="472"/>
                        <a:pt x="2151" y="0"/>
                        <a:pt x="15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49"/>
                <p:cNvSpPr/>
                <p:nvPr/>
              </p:nvSpPr>
              <p:spPr>
                <a:xfrm>
                  <a:off x="5361369" y="2354310"/>
                  <a:ext cx="32182" cy="1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639" extrusionOk="0">
                      <a:moveTo>
                        <a:pt x="836" y="0"/>
                      </a:moveTo>
                      <a:cubicBezTo>
                        <a:pt x="696" y="0"/>
                        <a:pt x="558" y="25"/>
                        <a:pt x="434" y="72"/>
                      </a:cubicBezTo>
                      <a:cubicBezTo>
                        <a:pt x="234" y="172"/>
                        <a:pt x="101" y="305"/>
                        <a:pt x="34" y="505"/>
                      </a:cubicBezTo>
                      <a:cubicBezTo>
                        <a:pt x="1" y="539"/>
                        <a:pt x="34" y="605"/>
                        <a:pt x="67" y="639"/>
                      </a:cubicBezTo>
                      <a:lnTo>
                        <a:pt x="101" y="639"/>
                      </a:lnTo>
                      <a:cubicBezTo>
                        <a:pt x="167" y="639"/>
                        <a:pt x="201" y="605"/>
                        <a:pt x="234" y="572"/>
                      </a:cubicBezTo>
                      <a:cubicBezTo>
                        <a:pt x="268" y="439"/>
                        <a:pt x="368" y="339"/>
                        <a:pt x="534" y="272"/>
                      </a:cubicBezTo>
                      <a:cubicBezTo>
                        <a:pt x="618" y="230"/>
                        <a:pt x="714" y="211"/>
                        <a:pt x="811" y="211"/>
                      </a:cubicBezTo>
                      <a:cubicBezTo>
                        <a:pt x="946" y="211"/>
                        <a:pt x="1085" y="247"/>
                        <a:pt x="1202" y="305"/>
                      </a:cubicBezTo>
                      <a:cubicBezTo>
                        <a:pt x="1268" y="305"/>
                        <a:pt x="1335" y="305"/>
                        <a:pt x="1335" y="239"/>
                      </a:cubicBezTo>
                      <a:cubicBezTo>
                        <a:pt x="1368" y="172"/>
                        <a:pt x="1335" y="138"/>
                        <a:pt x="1302" y="105"/>
                      </a:cubicBezTo>
                      <a:cubicBezTo>
                        <a:pt x="1159" y="34"/>
                        <a:pt x="99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49"/>
                <p:cNvSpPr/>
                <p:nvPr/>
              </p:nvSpPr>
              <p:spPr>
                <a:xfrm>
                  <a:off x="5436640" y="2315217"/>
                  <a:ext cx="103551" cy="34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5" h="1468" extrusionOk="0">
                      <a:moveTo>
                        <a:pt x="4271" y="0"/>
                      </a:moveTo>
                      <a:lnTo>
                        <a:pt x="101" y="1268"/>
                      </a:lnTo>
                      <a:cubicBezTo>
                        <a:pt x="34" y="1268"/>
                        <a:pt x="1" y="1334"/>
                        <a:pt x="34" y="1401"/>
                      </a:cubicBezTo>
                      <a:cubicBezTo>
                        <a:pt x="34" y="1435"/>
                        <a:pt x="68" y="1468"/>
                        <a:pt x="134" y="1468"/>
                      </a:cubicBezTo>
                      <a:lnTo>
                        <a:pt x="168" y="1435"/>
                      </a:lnTo>
                      <a:lnTo>
                        <a:pt x="4337" y="200"/>
                      </a:lnTo>
                      <a:cubicBezTo>
                        <a:pt x="4371" y="167"/>
                        <a:pt x="4404" y="134"/>
                        <a:pt x="4404" y="67"/>
                      </a:cubicBezTo>
                      <a:cubicBezTo>
                        <a:pt x="4371" y="0"/>
                        <a:pt x="4304" y="0"/>
                        <a:pt x="42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49"/>
                <p:cNvSpPr/>
                <p:nvPr/>
              </p:nvSpPr>
              <p:spPr>
                <a:xfrm>
                  <a:off x="4906570" y="2564561"/>
                  <a:ext cx="81571" cy="13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0" h="5539" extrusionOk="0">
                      <a:moveTo>
                        <a:pt x="2169" y="1"/>
                      </a:moveTo>
                      <a:lnTo>
                        <a:pt x="1035" y="268"/>
                      </a:lnTo>
                      <a:cubicBezTo>
                        <a:pt x="1" y="1835"/>
                        <a:pt x="1835" y="5538"/>
                        <a:pt x="1835" y="5538"/>
                      </a:cubicBezTo>
                      <a:lnTo>
                        <a:pt x="3470" y="3637"/>
                      </a:lnTo>
                      <a:lnTo>
                        <a:pt x="2169" y="1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49"/>
                <p:cNvSpPr/>
                <p:nvPr/>
              </p:nvSpPr>
              <p:spPr>
                <a:xfrm>
                  <a:off x="5616214" y="2626504"/>
                  <a:ext cx="283806" cy="401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3" h="17072" extrusionOk="0">
                      <a:moveTo>
                        <a:pt x="3437" y="1"/>
                      </a:moveTo>
                      <a:cubicBezTo>
                        <a:pt x="3437" y="1"/>
                        <a:pt x="1068" y="3103"/>
                        <a:pt x="301" y="6639"/>
                      </a:cubicBezTo>
                      <a:cubicBezTo>
                        <a:pt x="67" y="7673"/>
                        <a:pt x="1" y="8741"/>
                        <a:pt x="134" y="9775"/>
                      </a:cubicBezTo>
                      <a:cubicBezTo>
                        <a:pt x="301" y="10909"/>
                        <a:pt x="735" y="11976"/>
                        <a:pt x="1468" y="12844"/>
                      </a:cubicBezTo>
                      <a:cubicBezTo>
                        <a:pt x="3617" y="15525"/>
                        <a:pt x="6579" y="17072"/>
                        <a:pt x="8783" y="17072"/>
                      </a:cubicBezTo>
                      <a:cubicBezTo>
                        <a:pt x="10720" y="17072"/>
                        <a:pt x="12072" y="15878"/>
                        <a:pt x="11776" y="13210"/>
                      </a:cubicBezTo>
                      <a:cubicBezTo>
                        <a:pt x="11175" y="7473"/>
                        <a:pt x="5872" y="1802"/>
                        <a:pt x="343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49"/>
                <p:cNvSpPr/>
                <p:nvPr/>
              </p:nvSpPr>
              <p:spPr>
                <a:xfrm>
                  <a:off x="5327660" y="2770793"/>
                  <a:ext cx="120782" cy="16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7173" extrusionOk="0">
                      <a:moveTo>
                        <a:pt x="401" y="1"/>
                      </a:moveTo>
                      <a:cubicBezTo>
                        <a:pt x="167" y="1"/>
                        <a:pt x="0" y="167"/>
                        <a:pt x="0" y="368"/>
                      </a:cubicBezTo>
                      <a:lnTo>
                        <a:pt x="0" y="6806"/>
                      </a:lnTo>
                      <a:cubicBezTo>
                        <a:pt x="0" y="7006"/>
                        <a:pt x="167" y="7173"/>
                        <a:pt x="401" y="7173"/>
                      </a:cubicBezTo>
                      <a:lnTo>
                        <a:pt x="4737" y="7173"/>
                      </a:lnTo>
                      <a:cubicBezTo>
                        <a:pt x="4971" y="7173"/>
                        <a:pt x="5137" y="7006"/>
                        <a:pt x="5137" y="6806"/>
                      </a:cubicBezTo>
                      <a:lnTo>
                        <a:pt x="5137" y="368"/>
                      </a:lnTo>
                      <a:cubicBezTo>
                        <a:pt x="5137" y="167"/>
                        <a:pt x="4971" y="1"/>
                        <a:pt x="4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49"/>
                <p:cNvSpPr/>
                <p:nvPr/>
              </p:nvSpPr>
              <p:spPr>
                <a:xfrm>
                  <a:off x="5431163" y="2793548"/>
                  <a:ext cx="66667" cy="12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5238" extrusionOk="0">
                      <a:moveTo>
                        <a:pt x="0" y="0"/>
                      </a:moveTo>
                      <a:lnTo>
                        <a:pt x="0" y="600"/>
                      </a:lnTo>
                      <a:lnTo>
                        <a:pt x="1735" y="600"/>
                      </a:lnTo>
                      <a:cubicBezTo>
                        <a:pt x="2002" y="600"/>
                        <a:pt x="2202" y="834"/>
                        <a:pt x="2202" y="1101"/>
                      </a:cubicBezTo>
                      <a:lnTo>
                        <a:pt x="2202" y="4136"/>
                      </a:lnTo>
                      <a:cubicBezTo>
                        <a:pt x="2202" y="4403"/>
                        <a:pt x="2002" y="4637"/>
                        <a:pt x="1735" y="4637"/>
                      </a:cubicBezTo>
                      <a:lnTo>
                        <a:pt x="0" y="4637"/>
                      </a:lnTo>
                      <a:lnTo>
                        <a:pt x="0" y="5237"/>
                      </a:lnTo>
                      <a:lnTo>
                        <a:pt x="1735" y="5237"/>
                      </a:lnTo>
                      <a:cubicBezTo>
                        <a:pt x="2335" y="5237"/>
                        <a:pt x="2836" y="4737"/>
                        <a:pt x="2836" y="4136"/>
                      </a:cubicBezTo>
                      <a:lnTo>
                        <a:pt x="2836" y="1101"/>
                      </a:lnTo>
                      <a:cubicBezTo>
                        <a:pt x="2836" y="467"/>
                        <a:pt x="2335" y="0"/>
                        <a:pt x="17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49"/>
                <p:cNvSpPr/>
                <p:nvPr/>
              </p:nvSpPr>
              <p:spPr>
                <a:xfrm>
                  <a:off x="5466448" y="2809933"/>
                  <a:ext cx="163918" cy="126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3" h="5375" extrusionOk="0">
                      <a:moveTo>
                        <a:pt x="2388" y="1"/>
                      </a:moveTo>
                      <a:cubicBezTo>
                        <a:pt x="2006" y="1"/>
                        <a:pt x="1" y="270"/>
                        <a:pt x="1" y="270"/>
                      </a:cubicBezTo>
                      <a:lnTo>
                        <a:pt x="1" y="3473"/>
                      </a:lnTo>
                      <a:cubicBezTo>
                        <a:pt x="1" y="3473"/>
                        <a:pt x="1844" y="4122"/>
                        <a:pt x="3327" y="4122"/>
                      </a:cubicBezTo>
                      <a:cubicBezTo>
                        <a:pt x="3889" y="4122"/>
                        <a:pt x="4398" y="4029"/>
                        <a:pt x="4737" y="3773"/>
                      </a:cubicBezTo>
                      <a:lnTo>
                        <a:pt x="6772" y="5374"/>
                      </a:lnTo>
                      <a:lnTo>
                        <a:pt x="6972" y="2339"/>
                      </a:lnTo>
                      <a:lnTo>
                        <a:pt x="4971" y="1838"/>
                      </a:lnTo>
                      <a:cubicBezTo>
                        <a:pt x="4971" y="1838"/>
                        <a:pt x="2669" y="37"/>
                        <a:pt x="2436" y="4"/>
                      </a:cubicBezTo>
                      <a:cubicBezTo>
                        <a:pt x="2425" y="2"/>
                        <a:pt x="2409" y="1"/>
                        <a:pt x="2388" y="1"/>
                      </a:cubicBezTo>
                      <a:close/>
                    </a:path>
                  </a:pathLst>
                </a:custGeom>
                <a:solidFill>
                  <a:srgbClr val="EBB3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49"/>
                <p:cNvSpPr/>
                <p:nvPr/>
              </p:nvSpPr>
              <p:spPr>
                <a:xfrm>
                  <a:off x="5587982" y="2844512"/>
                  <a:ext cx="359947" cy="18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7957" extrusionOk="0">
                      <a:moveTo>
                        <a:pt x="701" y="0"/>
                      </a:moveTo>
                      <a:lnTo>
                        <a:pt x="1" y="3570"/>
                      </a:lnTo>
                      <a:cubicBezTo>
                        <a:pt x="1" y="3570"/>
                        <a:pt x="168" y="3736"/>
                        <a:pt x="501" y="4003"/>
                      </a:cubicBezTo>
                      <a:cubicBezTo>
                        <a:pt x="1923" y="5083"/>
                        <a:pt x="5936" y="7956"/>
                        <a:pt x="9321" y="7956"/>
                      </a:cubicBezTo>
                      <a:cubicBezTo>
                        <a:pt x="9908" y="7956"/>
                        <a:pt x="10476" y="7870"/>
                        <a:pt x="11009" y="7672"/>
                      </a:cubicBezTo>
                      <a:cubicBezTo>
                        <a:pt x="15312" y="6038"/>
                        <a:pt x="9608" y="2402"/>
                        <a:pt x="7173" y="868"/>
                      </a:cubicBezTo>
                      <a:lnTo>
                        <a:pt x="1335" y="100"/>
                      </a:ln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49"/>
                <p:cNvSpPr/>
                <p:nvPr/>
              </p:nvSpPr>
              <p:spPr>
                <a:xfrm>
                  <a:off x="5587982" y="2844512"/>
                  <a:ext cx="31406" cy="9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4004" extrusionOk="0">
                      <a:moveTo>
                        <a:pt x="701" y="0"/>
                      </a:moveTo>
                      <a:lnTo>
                        <a:pt x="1" y="3570"/>
                      </a:lnTo>
                      <a:cubicBezTo>
                        <a:pt x="1" y="3570"/>
                        <a:pt x="201" y="3736"/>
                        <a:pt x="535" y="4003"/>
                      </a:cubicBezTo>
                      <a:lnTo>
                        <a:pt x="1335" y="100"/>
                      </a:ln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49"/>
                <p:cNvSpPr/>
                <p:nvPr/>
              </p:nvSpPr>
              <p:spPr>
                <a:xfrm>
                  <a:off x="5380199" y="2697872"/>
                  <a:ext cx="15703" cy="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2636" extrusionOk="0">
                      <a:moveTo>
                        <a:pt x="367" y="0"/>
                      </a:moveTo>
                      <a:lnTo>
                        <a:pt x="367" y="0"/>
                      </a:lnTo>
                      <a:cubicBezTo>
                        <a:pt x="167" y="134"/>
                        <a:pt x="34" y="401"/>
                        <a:pt x="34" y="668"/>
                      </a:cubicBezTo>
                      <a:cubicBezTo>
                        <a:pt x="0" y="901"/>
                        <a:pt x="34" y="1135"/>
                        <a:pt x="134" y="1368"/>
                      </a:cubicBezTo>
                      <a:cubicBezTo>
                        <a:pt x="200" y="1568"/>
                        <a:pt x="267" y="1802"/>
                        <a:pt x="334" y="2002"/>
                      </a:cubicBezTo>
                      <a:cubicBezTo>
                        <a:pt x="401" y="2202"/>
                        <a:pt x="434" y="2402"/>
                        <a:pt x="367" y="2636"/>
                      </a:cubicBezTo>
                      <a:cubicBezTo>
                        <a:pt x="567" y="2469"/>
                        <a:pt x="667" y="2202"/>
                        <a:pt x="634" y="1935"/>
                      </a:cubicBezTo>
                      <a:cubicBezTo>
                        <a:pt x="634" y="1702"/>
                        <a:pt x="601" y="1468"/>
                        <a:pt x="534" y="1268"/>
                      </a:cubicBezTo>
                      <a:cubicBezTo>
                        <a:pt x="467" y="1068"/>
                        <a:pt x="401" y="834"/>
                        <a:pt x="334" y="634"/>
                      </a:cubicBezTo>
                      <a:cubicBezTo>
                        <a:pt x="300" y="434"/>
                        <a:pt x="300" y="201"/>
                        <a:pt x="3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49"/>
                <p:cNvSpPr/>
                <p:nvPr/>
              </p:nvSpPr>
              <p:spPr>
                <a:xfrm>
                  <a:off x="5405281" y="2697872"/>
                  <a:ext cx="15703" cy="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2636" extrusionOk="0">
                      <a:moveTo>
                        <a:pt x="368" y="0"/>
                      </a:moveTo>
                      <a:cubicBezTo>
                        <a:pt x="134" y="134"/>
                        <a:pt x="1" y="401"/>
                        <a:pt x="34" y="668"/>
                      </a:cubicBezTo>
                      <a:cubicBezTo>
                        <a:pt x="1" y="901"/>
                        <a:pt x="34" y="1135"/>
                        <a:pt x="101" y="1368"/>
                      </a:cubicBezTo>
                      <a:cubicBezTo>
                        <a:pt x="167" y="1568"/>
                        <a:pt x="268" y="1802"/>
                        <a:pt x="334" y="2002"/>
                      </a:cubicBezTo>
                      <a:cubicBezTo>
                        <a:pt x="401" y="2202"/>
                        <a:pt x="401" y="2402"/>
                        <a:pt x="368" y="2636"/>
                      </a:cubicBezTo>
                      <a:cubicBezTo>
                        <a:pt x="568" y="2469"/>
                        <a:pt x="668" y="2202"/>
                        <a:pt x="634" y="1935"/>
                      </a:cubicBezTo>
                      <a:cubicBezTo>
                        <a:pt x="634" y="1702"/>
                        <a:pt x="601" y="1468"/>
                        <a:pt x="534" y="1268"/>
                      </a:cubicBezTo>
                      <a:cubicBezTo>
                        <a:pt x="468" y="1068"/>
                        <a:pt x="401" y="834"/>
                        <a:pt x="334" y="634"/>
                      </a:cubicBezTo>
                      <a:cubicBezTo>
                        <a:pt x="301" y="434"/>
                        <a:pt x="301" y="201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49"/>
                <p:cNvSpPr/>
                <p:nvPr/>
              </p:nvSpPr>
              <p:spPr>
                <a:xfrm>
                  <a:off x="5355892" y="2697872"/>
                  <a:ext cx="15703" cy="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2636" extrusionOk="0">
                      <a:moveTo>
                        <a:pt x="367" y="0"/>
                      </a:moveTo>
                      <a:lnTo>
                        <a:pt x="367" y="0"/>
                      </a:lnTo>
                      <a:cubicBezTo>
                        <a:pt x="134" y="134"/>
                        <a:pt x="0" y="401"/>
                        <a:pt x="0" y="668"/>
                      </a:cubicBezTo>
                      <a:cubicBezTo>
                        <a:pt x="0" y="901"/>
                        <a:pt x="34" y="1135"/>
                        <a:pt x="100" y="1368"/>
                      </a:cubicBezTo>
                      <a:cubicBezTo>
                        <a:pt x="167" y="1568"/>
                        <a:pt x="234" y="1802"/>
                        <a:pt x="300" y="2002"/>
                      </a:cubicBezTo>
                      <a:cubicBezTo>
                        <a:pt x="367" y="2202"/>
                        <a:pt x="400" y="2402"/>
                        <a:pt x="367" y="2636"/>
                      </a:cubicBezTo>
                      <a:cubicBezTo>
                        <a:pt x="567" y="2469"/>
                        <a:pt x="667" y="2202"/>
                        <a:pt x="634" y="1935"/>
                      </a:cubicBezTo>
                      <a:cubicBezTo>
                        <a:pt x="601" y="1702"/>
                        <a:pt x="567" y="1468"/>
                        <a:pt x="501" y="1268"/>
                      </a:cubicBezTo>
                      <a:cubicBezTo>
                        <a:pt x="434" y="1068"/>
                        <a:pt x="367" y="834"/>
                        <a:pt x="334" y="634"/>
                      </a:cubicBezTo>
                      <a:cubicBezTo>
                        <a:pt x="267" y="434"/>
                        <a:pt x="267" y="201"/>
                        <a:pt x="3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49"/>
                <p:cNvSpPr/>
                <p:nvPr/>
              </p:nvSpPr>
              <p:spPr>
                <a:xfrm>
                  <a:off x="5492330" y="3501617"/>
                  <a:ext cx="102751" cy="104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1" h="44299" extrusionOk="0">
                      <a:moveTo>
                        <a:pt x="1235" y="1"/>
                      </a:moveTo>
                      <a:lnTo>
                        <a:pt x="0" y="44299"/>
                      </a:lnTo>
                      <a:lnTo>
                        <a:pt x="1868" y="44299"/>
                      </a:lnTo>
                      <a:lnTo>
                        <a:pt x="4370" y="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49"/>
                <p:cNvSpPr/>
                <p:nvPr/>
              </p:nvSpPr>
              <p:spPr>
                <a:xfrm>
                  <a:off x="5824796" y="3501617"/>
                  <a:ext cx="83922" cy="104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0" h="44299" extrusionOk="0">
                      <a:moveTo>
                        <a:pt x="1" y="1"/>
                      </a:moveTo>
                      <a:lnTo>
                        <a:pt x="835" y="44299"/>
                      </a:lnTo>
                      <a:lnTo>
                        <a:pt x="2736" y="44299"/>
                      </a:lnTo>
                      <a:lnTo>
                        <a:pt x="3570" y="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49"/>
                <p:cNvSpPr/>
                <p:nvPr/>
              </p:nvSpPr>
              <p:spPr>
                <a:xfrm>
                  <a:off x="5486829" y="3417719"/>
                  <a:ext cx="760656" cy="112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8" h="4771" extrusionOk="0">
                      <a:moveTo>
                        <a:pt x="1" y="0"/>
                      </a:moveTo>
                      <a:lnTo>
                        <a:pt x="1" y="3903"/>
                      </a:lnTo>
                      <a:cubicBezTo>
                        <a:pt x="1" y="4404"/>
                        <a:pt x="401" y="4770"/>
                        <a:pt x="868" y="4770"/>
                      </a:cubicBezTo>
                      <a:lnTo>
                        <a:pt x="31490" y="4770"/>
                      </a:lnTo>
                      <a:cubicBezTo>
                        <a:pt x="31957" y="4770"/>
                        <a:pt x="32357" y="4404"/>
                        <a:pt x="32357" y="3903"/>
                      </a:cubicBezTo>
                      <a:lnTo>
                        <a:pt x="32357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49"/>
                <p:cNvSpPr/>
                <p:nvPr/>
              </p:nvSpPr>
              <p:spPr>
                <a:xfrm>
                  <a:off x="5394303" y="3411443"/>
                  <a:ext cx="944931" cy="4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7" h="1969" extrusionOk="0">
                      <a:moveTo>
                        <a:pt x="1001" y="1"/>
                      </a:moveTo>
                      <a:cubicBezTo>
                        <a:pt x="468" y="1"/>
                        <a:pt x="1" y="434"/>
                        <a:pt x="1" y="968"/>
                      </a:cubicBezTo>
                      <a:cubicBezTo>
                        <a:pt x="1" y="1535"/>
                        <a:pt x="468" y="1969"/>
                        <a:pt x="1001" y="1969"/>
                      </a:cubicBezTo>
                      <a:lnTo>
                        <a:pt x="39195" y="1969"/>
                      </a:lnTo>
                      <a:cubicBezTo>
                        <a:pt x="39729" y="1969"/>
                        <a:pt x="40196" y="1535"/>
                        <a:pt x="40196" y="968"/>
                      </a:cubicBezTo>
                      <a:cubicBezTo>
                        <a:pt x="40196" y="434"/>
                        <a:pt x="39729" y="1"/>
                        <a:pt x="39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56" name="Google Shape;2456;p49"/>
              <p:cNvSpPr/>
              <p:nvPr/>
            </p:nvSpPr>
            <p:spPr>
              <a:xfrm>
                <a:off x="3245900" y="1918149"/>
                <a:ext cx="444000" cy="444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9"/>
              <p:cNvSpPr/>
              <p:nvPr/>
            </p:nvSpPr>
            <p:spPr>
              <a:xfrm>
                <a:off x="3357424" y="2425764"/>
                <a:ext cx="207474" cy="2092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8" name="Google Shape;2458;p49"/>
              <p:cNvGrpSpPr/>
              <p:nvPr/>
            </p:nvGrpSpPr>
            <p:grpSpPr>
              <a:xfrm>
                <a:off x="3364164" y="2000084"/>
                <a:ext cx="207473" cy="298450"/>
                <a:chOff x="2132500" y="2907868"/>
                <a:chExt cx="249186" cy="358455"/>
              </a:xfrm>
            </p:grpSpPr>
            <p:sp>
              <p:nvSpPr>
                <p:cNvPr id="2459" name="Google Shape;2459;p49"/>
                <p:cNvSpPr/>
                <p:nvPr/>
              </p:nvSpPr>
              <p:spPr>
                <a:xfrm>
                  <a:off x="2228573" y="3014297"/>
                  <a:ext cx="10335" cy="17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767" extrusionOk="0">
                      <a:moveTo>
                        <a:pt x="236" y="0"/>
                      </a:moveTo>
                      <a:cubicBezTo>
                        <a:pt x="228" y="0"/>
                        <a:pt x="221" y="0"/>
                        <a:pt x="213" y="1"/>
                      </a:cubicBezTo>
                      <a:cubicBezTo>
                        <a:pt x="92" y="15"/>
                        <a:pt x="1" y="119"/>
                        <a:pt x="4" y="243"/>
                      </a:cubicBezTo>
                      <a:lnTo>
                        <a:pt x="4" y="523"/>
                      </a:lnTo>
                      <a:cubicBezTo>
                        <a:pt x="1" y="644"/>
                        <a:pt x="92" y="752"/>
                        <a:pt x="213" y="765"/>
                      </a:cubicBezTo>
                      <a:cubicBezTo>
                        <a:pt x="221" y="766"/>
                        <a:pt x="228" y="766"/>
                        <a:pt x="236" y="766"/>
                      </a:cubicBezTo>
                      <a:cubicBezTo>
                        <a:pt x="363" y="766"/>
                        <a:pt x="465" y="663"/>
                        <a:pt x="465" y="533"/>
                      </a:cubicBezTo>
                      <a:lnTo>
                        <a:pt x="465" y="230"/>
                      </a:lnTo>
                      <a:cubicBezTo>
                        <a:pt x="465" y="103"/>
                        <a:pt x="363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49"/>
                <p:cNvSpPr/>
                <p:nvPr/>
              </p:nvSpPr>
              <p:spPr>
                <a:xfrm>
                  <a:off x="2274325" y="3014231"/>
                  <a:ext cx="10335" cy="17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770" extrusionOk="0">
                      <a:moveTo>
                        <a:pt x="233" y="1"/>
                      </a:moveTo>
                      <a:cubicBezTo>
                        <a:pt x="105" y="1"/>
                        <a:pt x="1" y="105"/>
                        <a:pt x="1" y="233"/>
                      </a:cubicBezTo>
                      <a:lnTo>
                        <a:pt x="1" y="526"/>
                      </a:lnTo>
                      <a:cubicBezTo>
                        <a:pt x="1" y="647"/>
                        <a:pt x="92" y="751"/>
                        <a:pt x="213" y="768"/>
                      </a:cubicBezTo>
                      <a:cubicBezTo>
                        <a:pt x="221" y="769"/>
                        <a:pt x="228" y="769"/>
                        <a:pt x="236" y="769"/>
                      </a:cubicBezTo>
                      <a:cubicBezTo>
                        <a:pt x="361" y="769"/>
                        <a:pt x="465" y="666"/>
                        <a:pt x="465" y="536"/>
                      </a:cubicBezTo>
                      <a:lnTo>
                        <a:pt x="465" y="233"/>
                      </a:lnTo>
                      <a:cubicBezTo>
                        <a:pt x="465" y="105"/>
                        <a:pt x="361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49"/>
                <p:cNvSpPr/>
                <p:nvPr/>
              </p:nvSpPr>
              <p:spPr>
                <a:xfrm>
                  <a:off x="2238419" y="3049471"/>
                  <a:ext cx="36837" cy="23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" h="1051" extrusionOk="0">
                      <a:moveTo>
                        <a:pt x="237" y="0"/>
                      </a:moveTo>
                      <a:cubicBezTo>
                        <a:pt x="105" y="0"/>
                        <a:pt x="1" y="108"/>
                        <a:pt x="1" y="239"/>
                      </a:cubicBezTo>
                      <a:cubicBezTo>
                        <a:pt x="11" y="690"/>
                        <a:pt x="378" y="1051"/>
                        <a:pt x="829" y="1051"/>
                      </a:cubicBezTo>
                      <a:cubicBezTo>
                        <a:pt x="1280" y="1051"/>
                        <a:pt x="1650" y="690"/>
                        <a:pt x="1660" y="239"/>
                      </a:cubicBezTo>
                      <a:cubicBezTo>
                        <a:pt x="1660" y="110"/>
                        <a:pt x="1556" y="4"/>
                        <a:pt x="1430" y="4"/>
                      </a:cubicBezTo>
                      <a:cubicBezTo>
                        <a:pt x="1429" y="4"/>
                        <a:pt x="1427" y="4"/>
                        <a:pt x="1425" y="4"/>
                      </a:cubicBezTo>
                      <a:cubicBezTo>
                        <a:pt x="1293" y="4"/>
                        <a:pt x="1189" y="108"/>
                        <a:pt x="1189" y="239"/>
                      </a:cubicBezTo>
                      <a:cubicBezTo>
                        <a:pt x="1189" y="435"/>
                        <a:pt x="1027" y="596"/>
                        <a:pt x="832" y="596"/>
                      </a:cubicBezTo>
                      <a:cubicBezTo>
                        <a:pt x="634" y="596"/>
                        <a:pt x="472" y="435"/>
                        <a:pt x="472" y="239"/>
                      </a:cubicBezTo>
                      <a:cubicBezTo>
                        <a:pt x="472" y="108"/>
                        <a:pt x="368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49"/>
                <p:cNvSpPr/>
                <p:nvPr/>
              </p:nvSpPr>
              <p:spPr>
                <a:xfrm>
                  <a:off x="2237976" y="2938140"/>
                  <a:ext cx="38256" cy="37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02" extrusionOk="0">
                      <a:moveTo>
                        <a:pt x="860" y="1"/>
                      </a:moveTo>
                      <a:cubicBezTo>
                        <a:pt x="735" y="1"/>
                        <a:pt x="630" y="104"/>
                        <a:pt x="630" y="234"/>
                      </a:cubicBezTo>
                      <a:lnTo>
                        <a:pt x="630" y="621"/>
                      </a:lnTo>
                      <a:lnTo>
                        <a:pt x="257" y="621"/>
                      </a:lnTo>
                      <a:cubicBezTo>
                        <a:pt x="254" y="621"/>
                        <a:pt x="252" y="621"/>
                        <a:pt x="250" y="621"/>
                      </a:cubicBezTo>
                      <a:cubicBezTo>
                        <a:pt x="128" y="621"/>
                        <a:pt x="27" y="711"/>
                        <a:pt x="14" y="830"/>
                      </a:cubicBezTo>
                      <a:cubicBezTo>
                        <a:pt x="1" y="965"/>
                        <a:pt x="108" y="1082"/>
                        <a:pt x="243" y="1082"/>
                      </a:cubicBezTo>
                      <a:lnTo>
                        <a:pt x="630" y="1082"/>
                      </a:lnTo>
                      <a:lnTo>
                        <a:pt x="630" y="1470"/>
                      </a:lnTo>
                      <a:cubicBezTo>
                        <a:pt x="630" y="1597"/>
                        <a:pt x="734" y="1702"/>
                        <a:pt x="862" y="1702"/>
                      </a:cubicBezTo>
                      <a:lnTo>
                        <a:pt x="862" y="1698"/>
                      </a:lnTo>
                      <a:cubicBezTo>
                        <a:pt x="990" y="1698"/>
                        <a:pt x="1095" y="1594"/>
                        <a:pt x="1095" y="1466"/>
                      </a:cubicBezTo>
                      <a:lnTo>
                        <a:pt x="1095" y="1082"/>
                      </a:lnTo>
                      <a:lnTo>
                        <a:pt x="1468" y="1082"/>
                      </a:lnTo>
                      <a:cubicBezTo>
                        <a:pt x="1593" y="1082"/>
                        <a:pt x="1697" y="992"/>
                        <a:pt x="1711" y="870"/>
                      </a:cubicBezTo>
                      <a:cubicBezTo>
                        <a:pt x="1724" y="736"/>
                        <a:pt x="1616" y="618"/>
                        <a:pt x="1482" y="618"/>
                      </a:cubicBezTo>
                      <a:lnTo>
                        <a:pt x="1095" y="618"/>
                      </a:lnTo>
                      <a:lnTo>
                        <a:pt x="1095" y="244"/>
                      </a:lnTo>
                      <a:cubicBezTo>
                        <a:pt x="1098" y="123"/>
                        <a:pt x="1007" y="16"/>
                        <a:pt x="883" y="2"/>
                      </a:cubicBezTo>
                      <a:cubicBezTo>
                        <a:pt x="875" y="1"/>
                        <a:pt x="867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49"/>
                <p:cNvSpPr/>
                <p:nvPr/>
              </p:nvSpPr>
              <p:spPr>
                <a:xfrm>
                  <a:off x="2132500" y="2907868"/>
                  <a:ext cx="249186" cy="358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6" h="16163" extrusionOk="0">
                      <a:moveTo>
                        <a:pt x="8459" y="4379"/>
                      </a:moveTo>
                      <a:cubicBezTo>
                        <a:pt x="8691" y="4379"/>
                        <a:pt x="8880" y="4568"/>
                        <a:pt x="8880" y="4800"/>
                      </a:cubicBezTo>
                      <a:lnTo>
                        <a:pt x="8880" y="5302"/>
                      </a:lnTo>
                      <a:cubicBezTo>
                        <a:pt x="8880" y="5534"/>
                        <a:pt x="8691" y="5726"/>
                        <a:pt x="8456" y="5726"/>
                      </a:cubicBezTo>
                      <a:lnTo>
                        <a:pt x="8207" y="5726"/>
                      </a:lnTo>
                      <a:lnTo>
                        <a:pt x="8207" y="4379"/>
                      </a:lnTo>
                      <a:close/>
                      <a:moveTo>
                        <a:pt x="2990" y="4383"/>
                      </a:moveTo>
                      <a:lnTo>
                        <a:pt x="2990" y="5729"/>
                      </a:lnTo>
                      <a:lnTo>
                        <a:pt x="2737" y="5729"/>
                      </a:lnTo>
                      <a:cubicBezTo>
                        <a:pt x="2505" y="5729"/>
                        <a:pt x="2317" y="5537"/>
                        <a:pt x="2317" y="5305"/>
                      </a:cubicBezTo>
                      <a:lnTo>
                        <a:pt x="2317" y="4804"/>
                      </a:lnTo>
                      <a:cubicBezTo>
                        <a:pt x="2317" y="4571"/>
                        <a:pt x="2505" y="4383"/>
                        <a:pt x="2737" y="4383"/>
                      </a:cubicBezTo>
                      <a:close/>
                      <a:moveTo>
                        <a:pt x="7746" y="4383"/>
                      </a:moveTo>
                      <a:lnTo>
                        <a:pt x="7746" y="6412"/>
                      </a:lnTo>
                      <a:cubicBezTo>
                        <a:pt x="7742" y="7496"/>
                        <a:pt x="6864" y="8375"/>
                        <a:pt x="5780" y="8378"/>
                      </a:cubicBezTo>
                      <a:lnTo>
                        <a:pt x="5410" y="8378"/>
                      </a:lnTo>
                      <a:cubicBezTo>
                        <a:pt x="4329" y="8378"/>
                        <a:pt x="3454" y="7503"/>
                        <a:pt x="3454" y="6422"/>
                      </a:cubicBezTo>
                      <a:lnTo>
                        <a:pt x="3454" y="4383"/>
                      </a:lnTo>
                      <a:close/>
                      <a:moveTo>
                        <a:pt x="6776" y="8640"/>
                      </a:moveTo>
                      <a:lnTo>
                        <a:pt x="6776" y="9364"/>
                      </a:lnTo>
                      <a:lnTo>
                        <a:pt x="5618" y="10229"/>
                      </a:lnTo>
                      <a:lnTo>
                        <a:pt x="4464" y="9364"/>
                      </a:lnTo>
                      <a:lnTo>
                        <a:pt x="4464" y="8640"/>
                      </a:lnTo>
                      <a:cubicBezTo>
                        <a:pt x="4770" y="8772"/>
                        <a:pt x="5103" y="8842"/>
                        <a:pt x="5437" y="8842"/>
                      </a:cubicBezTo>
                      <a:lnTo>
                        <a:pt x="5803" y="8842"/>
                      </a:lnTo>
                      <a:cubicBezTo>
                        <a:pt x="6137" y="8842"/>
                        <a:pt x="6470" y="8772"/>
                        <a:pt x="6776" y="8640"/>
                      </a:cubicBezTo>
                      <a:close/>
                      <a:moveTo>
                        <a:pt x="2179" y="12242"/>
                      </a:moveTo>
                      <a:cubicBezTo>
                        <a:pt x="2317" y="12242"/>
                        <a:pt x="2431" y="12356"/>
                        <a:pt x="2431" y="12494"/>
                      </a:cubicBezTo>
                      <a:cubicBezTo>
                        <a:pt x="2431" y="12647"/>
                        <a:pt x="2306" y="12747"/>
                        <a:pt x="2176" y="12747"/>
                      </a:cubicBezTo>
                      <a:cubicBezTo>
                        <a:pt x="2113" y="12747"/>
                        <a:pt x="2049" y="12724"/>
                        <a:pt x="1997" y="12673"/>
                      </a:cubicBezTo>
                      <a:cubicBezTo>
                        <a:pt x="1839" y="12514"/>
                        <a:pt x="1953" y="12242"/>
                        <a:pt x="2179" y="12242"/>
                      </a:cubicBezTo>
                      <a:close/>
                      <a:moveTo>
                        <a:pt x="3956" y="1"/>
                      </a:moveTo>
                      <a:cubicBezTo>
                        <a:pt x="3649" y="4"/>
                        <a:pt x="3357" y="128"/>
                        <a:pt x="3148" y="347"/>
                      </a:cubicBezTo>
                      <a:lnTo>
                        <a:pt x="2737" y="778"/>
                      </a:lnTo>
                      <a:cubicBezTo>
                        <a:pt x="2522" y="1004"/>
                        <a:pt x="2401" y="1306"/>
                        <a:pt x="2401" y="1620"/>
                      </a:cubicBezTo>
                      <a:lnTo>
                        <a:pt x="2401" y="3999"/>
                      </a:lnTo>
                      <a:cubicBezTo>
                        <a:pt x="2067" y="4144"/>
                        <a:pt x="1849" y="4474"/>
                        <a:pt x="1852" y="4837"/>
                      </a:cubicBezTo>
                      <a:lnTo>
                        <a:pt x="1852" y="5335"/>
                      </a:lnTo>
                      <a:cubicBezTo>
                        <a:pt x="1852" y="5830"/>
                        <a:pt x="2256" y="6231"/>
                        <a:pt x="2747" y="6231"/>
                      </a:cubicBezTo>
                      <a:lnTo>
                        <a:pt x="2990" y="6231"/>
                      </a:lnTo>
                      <a:lnTo>
                        <a:pt x="2990" y="6439"/>
                      </a:lnTo>
                      <a:cubicBezTo>
                        <a:pt x="2993" y="7213"/>
                        <a:pt x="3367" y="7944"/>
                        <a:pt x="3999" y="8395"/>
                      </a:cubicBezTo>
                      <a:lnTo>
                        <a:pt x="3999" y="9320"/>
                      </a:lnTo>
                      <a:lnTo>
                        <a:pt x="1078" y="10239"/>
                      </a:lnTo>
                      <a:cubicBezTo>
                        <a:pt x="435" y="10448"/>
                        <a:pt x="1" y="11047"/>
                        <a:pt x="1" y="11720"/>
                      </a:cubicBezTo>
                      <a:lnTo>
                        <a:pt x="1" y="11969"/>
                      </a:lnTo>
                      <a:cubicBezTo>
                        <a:pt x="1" y="12090"/>
                        <a:pt x="92" y="12198"/>
                        <a:pt x="213" y="12212"/>
                      </a:cubicBezTo>
                      <a:cubicBezTo>
                        <a:pt x="219" y="12212"/>
                        <a:pt x="225" y="12212"/>
                        <a:pt x="231" y="12212"/>
                      </a:cubicBezTo>
                      <a:cubicBezTo>
                        <a:pt x="358" y="12212"/>
                        <a:pt x="465" y="12111"/>
                        <a:pt x="465" y="11979"/>
                      </a:cubicBezTo>
                      <a:lnTo>
                        <a:pt x="465" y="11717"/>
                      </a:lnTo>
                      <a:cubicBezTo>
                        <a:pt x="465" y="11252"/>
                        <a:pt x="765" y="10842"/>
                        <a:pt x="1206" y="10697"/>
                      </a:cubicBezTo>
                      <a:lnTo>
                        <a:pt x="1936" y="10468"/>
                      </a:lnTo>
                      <a:lnTo>
                        <a:pt x="1936" y="11824"/>
                      </a:lnTo>
                      <a:cubicBezTo>
                        <a:pt x="1610" y="11939"/>
                        <a:pt x="1411" y="12272"/>
                        <a:pt x="1468" y="12615"/>
                      </a:cubicBezTo>
                      <a:cubicBezTo>
                        <a:pt x="1526" y="12955"/>
                        <a:pt x="1822" y="13208"/>
                        <a:pt x="2168" y="13208"/>
                      </a:cubicBezTo>
                      <a:cubicBezTo>
                        <a:pt x="2515" y="13208"/>
                        <a:pt x="2811" y="12955"/>
                        <a:pt x="2869" y="12615"/>
                      </a:cubicBezTo>
                      <a:cubicBezTo>
                        <a:pt x="2926" y="12272"/>
                        <a:pt x="2727" y="11939"/>
                        <a:pt x="2401" y="11824"/>
                      </a:cubicBezTo>
                      <a:lnTo>
                        <a:pt x="2401" y="10323"/>
                      </a:lnTo>
                      <a:lnTo>
                        <a:pt x="4148" y="9765"/>
                      </a:lnTo>
                      <a:lnTo>
                        <a:pt x="5164" y="10539"/>
                      </a:lnTo>
                      <a:lnTo>
                        <a:pt x="4057" y="11333"/>
                      </a:lnTo>
                      <a:cubicBezTo>
                        <a:pt x="3993" y="11377"/>
                        <a:pt x="3956" y="11451"/>
                        <a:pt x="3956" y="11525"/>
                      </a:cubicBezTo>
                      <a:lnTo>
                        <a:pt x="3956" y="15698"/>
                      </a:lnTo>
                      <a:lnTo>
                        <a:pt x="2401" y="15698"/>
                      </a:lnTo>
                      <a:lnTo>
                        <a:pt x="2401" y="14473"/>
                      </a:lnTo>
                      <a:cubicBezTo>
                        <a:pt x="2404" y="14359"/>
                        <a:pt x="2327" y="14261"/>
                        <a:pt x="2216" y="14234"/>
                      </a:cubicBezTo>
                      <a:cubicBezTo>
                        <a:pt x="2201" y="14232"/>
                        <a:pt x="2186" y="14230"/>
                        <a:pt x="2172" y="14230"/>
                      </a:cubicBezTo>
                      <a:cubicBezTo>
                        <a:pt x="2045" y="14230"/>
                        <a:pt x="1936" y="14334"/>
                        <a:pt x="1936" y="14467"/>
                      </a:cubicBezTo>
                      <a:lnTo>
                        <a:pt x="1936" y="15698"/>
                      </a:lnTo>
                      <a:lnTo>
                        <a:pt x="465" y="15698"/>
                      </a:lnTo>
                      <a:lnTo>
                        <a:pt x="465" y="13093"/>
                      </a:lnTo>
                      <a:cubicBezTo>
                        <a:pt x="469" y="12972"/>
                        <a:pt x="378" y="12868"/>
                        <a:pt x="253" y="12851"/>
                      </a:cubicBezTo>
                      <a:cubicBezTo>
                        <a:pt x="246" y="12850"/>
                        <a:pt x="238" y="12850"/>
                        <a:pt x="231" y="12850"/>
                      </a:cubicBezTo>
                      <a:cubicBezTo>
                        <a:pt x="106" y="12850"/>
                        <a:pt x="1" y="12953"/>
                        <a:pt x="1" y="13080"/>
                      </a:cubicBezTo>
                      <a:lnTo>
                        <a:pt x="1" y="15927"/>
                      </a:lnTo>
                      <a:cubicBezTo>
                        <a:pt x="1" y="16059"/>
                        <a:pt x="105" y="16163"/>
                        <a:pt x="237" y="16163"/>
                      </a:cubicBezTo>
                      <a:lnTo>
                        <a:pt x="7052" y="16163"/>
                      </a:lnTo>
                      <a:cubicBezTo>
                        <a:pt x="7052" y="16163"/>
                        <a:pt x="7288" y="16055"/>
                        <a:pt x="7288" y="15924"/>
                      </a:cubicBezTo>
                      <a:cubicBezTo>
                        <a:pt x="7291" y="15800"/>
                        <a:pt x="7187" y="15698"/>
                        <a:pt x="7064" y="15698"/>
                      </a:cubicBezTo>
                      <a:cubicBezTo>
                        <a:pt x="7060" y="15698"/>
                        <a:pt x="7056" y="15698"/>
                        <a:pt x="7052" y="15698"/>
                      </a:cubicBezTo>
                      <a:lnTo>
                        <a:pt x="4461" y="15698"/>
                      </a:lnTo>
                      <a:lnTo>
                        <a:pt x="4461" y="11639"/>
                      </a:lnTo>
                      <a:lnTo>
                        <a:pt x="7035" y="9755"/>
                      </a:lnTo>
                      <a:lnTo>
                        <a:pt x="8291" y="10155"/>
                      </a:lnTo>
                      <a:lnTo>
                        <a:pt x="8291" y="10811"/>
                      </a:lnTo>
                      <a:cubicBezTo>
                        <a:pt x="8291" y="10811"/>
                        <a:pt x="7332" y="11417"/>
                        <a:pt x="7321" y="12006"/>
                      </a:cubicBezTo>
                      <a:lnTo>
                        <a:pt x="7321" y="12986"/>
                      </a:lnTo>
                      <a:cubicBezTo>
                        <a:pt x="7328" y="13115"/>
                        <a:pt x="7433" y="13218"/>
                        <a:pt x="7561" y="13218"/>
                      </a:cubicBezTo>
                      <a:cubicBezTo>
                        <a:pt x="7563" y="13218"/>
                        <a:pt x="7565" y="13218"/>
                        <a:pt x="7567" y="13218"/>
                      </a:cubicBezTo>
                      <a:lnTo>
                        <a:pt x="8059" y="13218"/>
                      </a:lnTo>
                      <a:cubicBezTo>
                        <a:pt x="8061" y="13218"/>
                        <a:pt x="8063" y="13218"/>
                        <a:pt x="8065" y="13218"/>
                      </a:cubicBezTo>
                      <a:cubicBezTo>
                        <a:pt x="8193" y="13218"/>
                        <a:pt x="8297" y="13115"/>
                        <a:pt x="8294" y="12986"/>
                      </a:cubicBezTo>
                      <a:cubicBezTo>
                        <a:pt x="8294" y="12854"/>
                        <a:pt x="8059" y="12713"/>
                        <a:pt x="8059" y="12713"/>
                      </a:cubicBezTo>
                      <a:lnTo>
                        <a:pt x="7826" y="12713"/>
                      </a:lnTo>
                      <a:lnTo>
                        <a:pt x="7826" y="12006"/>
                      </a:lnTo>
                      <a:cubicBezTo>
                        <a:pt x="7810" y="11600"/>
                        <a:pt x="8133" y="11262"/>
                        <a:pt x="8535" y="11262"/>
                      </a:cubicBezTo>
                      <a:cubicBezTo>
                        <a:pt x="8539" y="11262"/>
                        <a:pt x="8543" y="11262"/>
                        <a:pt x="8547" y="11262"/>
                      </a:cubicBezTo>
                      <a:cubicBezTo>
                        <a:pt x="8961" y="11266"/>
                        <a:pt x="9294" y="11596"/>
                        <a:pt x="9301" y="12006"/>
                      </a:cubicBezTo>
                      <a:lnTo>
                        <a:pt x="9301" y="12753"/>
                      </a:lnTo>
                      <a:lnTo>
                        <a:pt x="9082" y="12753"/>
                      </a:lnTo>
                      <a:cubicBezTo>
                        <a:pt x="8957" y="12753"/>
                        <a:pt x="8853" y="12844"/>
                        <a:pt x="8839" y="12965"/>
                      </a:cubicBezTo>
                      <a:cubicBezTo>
                        <a:pt x="8826" y="13100"/>
                        <a:pt x="8934" y="13218"/>
                        <a:pt x="9072" y="13218"/>
                      </a:cubicBezTo>
                      <a:lnTo>
                        <a:pt x="9526" y="13218"/>
                      </a:lnTo>
                      <a:cubicBezTo>
                        <a:pt x="9657" y="13218"/>
                        <a:pt x="9762" y="13110"/>
                        <a:pt x="9762" y="12979"/>
                      </a:cubicBezTo>
                      <a:lnTo>
                        <a:pt x="9762" y="12026"/>
                      </a:lnTo>
                      <a:cubicBezTo>
                        <a:pt x="9758" y="11458"/>
                        <a:pt x="9354" y="10970"/>
                        <a:pt x="8796" y="10862"/>
                      </a:cubicBezTo>
                      <a:lnTo>
                        <a:pt x="8796" y="10317"/>
                      </a:lnTo>
                      <a:lnTo>
                        <a:pt x="10011" y="10700"/>
                      </a:lnTo>
                      <a:cubicBezTo>
                        <a:pt x="10465" y="10842"/>
                        <a:pt x="10775" y="11262"/>
                        <a:pt x="10771" y="11737"/>
                      </a:cubicBezTo>
                      <a:lnTo>
                        <a:pt x="10771" y="15698"/>
                      </a:lnTo>
                      <a:lnTo>
                        <a:pt x="9341" y="15698"/>
                      </a:lnTo>
                      <a:lnTo>
                        <a:pt x="9341" y="14473"/>
                      </a:lnTo>
                      <a:cubicBezTo>
                        <a:pt x="9344" y="14359"/>
                        <a:pt x="9267" y="14261"/>
                        <a:pt x="9156" y="14234"/>
                      </a:cubicBezTo>
                      <a:cubicBezTo>
                        <a:pt x="9141" y="14232"/>
                        <a:pt x="9127" y="14230"/>
                        <a:pt x="9112" y="14230"/>
                      </a:cubicBezTo>
                      <a:cubicBezTo>
                        <a:pt x="8985" y="14230"/>
                        <a:pt x="8877" y="14334"/>
                        <a:pt x="8880" y="14467"/>
                      </a:cubicBezTo>
                      <a:lnTo>
                        <a:pt x="8880" y="15698"/>
                      </a:lnTo>
                      <a:lnTo>
                        <a:pt x="8082" y="15698"/>
                      </a:lnTo>
                      <a:cubicBezTo>
                        <a:pt x="8082" y="15698"/>
                        <a:pt x="7847" y="15796"/>
                        <a:pt x="7847" y="15924"/>
                      </a:cubicBezTo>
                      <a:cubicBezTo>
                        <a:pt x="7847" y="16055"/>
                        <a:pt x="7954" y="16163"/>
                        <a:pt x="8082" y="16163"/>
                      </a:cubicBezTo>
                      <a:lnTo>
                        <a:pt x="11000" y="16163"/>
                      </a:lnTo>
                      <a:cubicBezTo>
                        <a:pt x="11128" y="16163"/>
                        <a:pt x="11236" y="16055"/>
                        <a:pt x="11236" y="15924"/>
                      </a:cubicBezTo>
                      <a:lnTo>
                        <a:pt x="11236" y="11727"/>
                      </a:lnTo>
                      <a:cubicBezTo>
                        <a:pt x="11236" y="11044"/>
                        <a:pt x="10795" y="10441"/>
                        <a:pt x="10142" y="10236"/>
                      </a:cubicBezTo>
                      <a:lnTo>
                        <a:pt x="7241" y="9317"/>
                      </a:lnTo>
                      <a:lnTo>
                        <a:pt x="7241" y="8395"/>
                      </a:lnTo>
                      <a:cubicBezTo>
                        <a:pt x="7870" y="7944"/>
                        <a:pt x="8247" y="7213"/>
                        <a:pt x="8250" y="6439"/>
                      </a:cubicBezTo>
                      <a:lnTo>
                        <a:pt x="8250" y="6231"/>
                      </a:lnTo>
                      <a:lnTo>
                        <a:pt x="8489" y="6231"/>
                      </a:lnTo>
                      <a:cubicBezTo>
                        <a:pt x="8984" y="6231"/>
                        <a:pt x="9385" y="5830"/>
                        <a:pt x="9385" y="5335"/>
                      </a:cubicBezTo>
                      <a:lnTo>
                        <a:pt x="9385" y="4841"/>
                      </a:lnTo>
                      <a:cubicBezTo>
                        <a:pt x="9378" y="4467"/>
                        <a:pt x="9146" y="4134"/>
                        <a:pt x="8796" y="4006"/>
                      </a:cubicBezTo>
                      <a:lnTo>
                        <a:pt x="8796" y="2727"/>
                      </a:lnTo>
                      <a:cubicBezTo>
                        <a:pt x="8796" y="2602"/>
                        <a:pt x="8705" y="2498"/>
                        <a:pt x="8584" y="2485"/>
                      </a:cubicBezTo>
                      <a:cubicBezTo>
                        <a:pt x="8576" y="2484"/>
                        <a:pt x="8568" y="2483"/>
                        <a:pt x="8561" y="2483"/>
                      </a:cubicBezTo>
                      <a:cubicBezTo>
                        <a:pt x="8436" y="2483"/>
                        <a:pt x="8331" y="2586"/>
                        <a:pt x="8331" y="2713"/>
                      </a:cubicBezTo>
                      <a:lnTo>
                        <a:pt x="8331" y="3918"/>
                      </a:lnTo>
                      <a:lnTo>
                        <a:pt x="2906" y="3918"/>
                      </a:lnTo>
                      <a:lnTo>
                        <a:pt x="2906" y="1603"/>
                      </a:lnTo>
                      <a:cubicBezTo>
                        <a:pt x="2906" y="1414"/>
                        <a:pt x="2980" y="1232"/>
                        <a:pt x="3114" y="1098"/>
                      </a:cubicBezTo>
                      <a:lnTo>
                        <a:pt x="3542" y="670"/>
                      </a:lnTo>
                      <a:cubicBezTo>
                        <a:pt x="3674" y="542"/>
                        <a:pt x="3850" y="465"/>
                        <a:pt x="4035" y="465"/>
                      </a:cubicBezTo>
                      <a:cubicBezTo>
                        <a:pt x="4039" y="465"/>
                        <a:pt x="4043" y="465"/>
                        <a:pt x="4047" y="465"/>
                      </a:cubicBezTo>
                      <a:lnTo>
                        <a:pt x="7224" y="465"/>
                      </a:lnTo>
                      <a:cubicBezTo>
                        <a:pt x="7409" y="465"/>
                        <a:pt x="7584" y="536"/>
                        <a:pt x="7715" y="667"/>
                      </a:cubicBezTo>
                      <a:lnTo>
                        <a:pt x="8260" y="1212"/>
                      </a:lnTo>
                      <a:cubicBezTo>
                        <a:pt x="8308" y="1259"/>
                        <a:pt x="8335" y="1323"/>
                        <a:pt x="8335" y="1387"/>
                      </a:cubicBezTo>
                      <a:lnTo>
                        <a:pt x="8335" y="1720"/>
                      </a:lnTo>
                      <a:cubicBezTo>
                        <a:pt x="8335" y="1744"/>
                        <a:pt x="8345" y="1768"/>
                        <a:pt x="8361" y="1784"/>
                      </a:cubicBezTo>
                      <a:cubicBezTo>
                        <a:pt x="8429" y="1849"/>
                        <a:pt x="8500" y="1876"/>
                        <a:pt x="8565" y="1876"/>
                      </a:cubicBezTo>
                      <a:cubicBezTo>
                        <a:pt x="8692" y="1876"/>
                        <a:pt x="8796" y="1772"/>
                        <a:pt x="8796" y="1643"/>
                      </a:cubicBezTo>
                      <a:lnTo>
                        <a:pt x="8796" y="1572"/>
                      </a:lnTo>
                      <a:cubicBezTo>
                        <a:pt x="8799" y="1266"/>
                        <a:pt x="8674" y="970"/>
                        <a:pt x="8459" y="755"/>
                      </a:cubicBezTo>
                      <a:lnTo>
                        <a:pt x="8042" y="337"/>
                      </a:lnTo>
                      <a:cubicBezTo>
                        <a:pt x="7823" y="122"/>
                        <a:pt x="7530" y="4"/>
                        <a:pt x="7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4" name="Google Shape;2464;p49"/>
              <p:cNvSpPr/>
              <p:nvPr/>
            </p:nvSpPr>
            <p:spPr>
              <a:xfrm>
                <a:off x="4084100" y="1918149"/>
                <a:ext cx="444000" cy="444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9"/>
              <p:cNvSpPr/>
              <p:nvPr/>
            </p:nvSpPr>
            <p:spPr>
              <a:xfrm>
                <a:off x="4084100" y="2968074"/>
                <a:ext cx="444000" cy="444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9"/>
              <p:cNvSpPr/>
              <p:nvPr/>
            </p:nvSpPr>
            <p:spPr>
              <a:xfrm>
                <a:off x="3245900" y="2968074"/>
                <a:ext cx="444000" cy="444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67" name="Google Shape;2467;p49"/>
              <p:cNvGrpSpPr/>
              <p:nvPr/>
            </p:nvGrpSpPr>
            <p:grpSpPr>
              <a:xfrm>
                <a:off x="4183396" y="2000465"/>
                <a:ext cx="245220" cy="279475"/>
                <a:chOff x="6083510" y="4249362"/>
                <a:chExt cx="314344" cy="358255"/>
              </a:xfrm>
            </p:grpSpPr>
            <p:sp>
              <p:nvSpPr>
                <p:cNvPr id="2468" name="Google Shape;2468;p49"/>
                <p:cNvSpPr/>
                <p:nvPr/>
              </p:nvSpPr>
              <p:spPr>
                <a:xfrm>
                  <a:off x="6116200" y="4357899"/>
                  <a:ext cx="32645" cy="3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2" extrusionOk="0">
                      <a:moveTo>
                        <a:pt x="966" y="506"/>
                      </a:moveTo>
                      <a:lnTo>
                        <a:pt x="966" y="1011"/>
                      </a:lnTo>
                      <a:lnTo>
                        <a:pt x="461" y="1011"/>
                      </a:lnTo>
                      <a:lnTo>
                        <a:pt x="461" y="506"/>
                      </a:lnTo>
                      <a:close/>
                      <a:moveTo>
                        <a:pt x="236" y="1"/>
                      </a:moveTo>
                      <a:cubicBezTo>
                        <a:pt x="105" y="1"/>
                        <a:pt x="0" y="105"/>
                        <a:pt x="0" y="236"/>
                      </a:cubicBezTo>
                      <a:lnTo>
                        <a:pt x="0" y="1236"/>
                      </a:lnTo>
                      <a:cubicBezTo>
                        <a:pt x="0" y="1367"/>
                        <a:pt x="105" y="1472"/>
                        <a:pt x="236" y="1472"/>
                      </a:cubicBezTo>
                      <a:lnTo>
                        <a:pt x="1236" y="1472"/>
                      </a:lnTo>
                      <a:cubicBezTo>
                        <a:pt x="1367" y="1472"/>
                        <a:pt x="1471" y="1367"/>
                        <a:pt x="1471" y="1236"/>
                      </a:cubicBezTo>
                      <a:lnTo>
                        <a:pt x="1471" y="236"/>
                      </a:lnTo>
                      <a:cubicBezTo>
                        <a:pt x="1471" y="105"/>
                        <a:pt x="1367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49"/>
                <p:cNvSpPr/>
                <p:nvPr/>
              </p:nvSpPr>
              <p:spPr>
                <a:xfrm>
                  <a:off x="6159113" y="4357899"/>
                  <a:ext cx="32645" cy="3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2" extrusionOk="0">
                      <a:moveTo>
                        <a:pt x="1010" y="506"/>
                      </a:moveTo>
                      <a:lnTo>
                        <a:pt x="1010" y="1011"/>
                      </a:lnTo>
                      <a:lnTo>
                        <a:pt x="506" y="1011"/>
                      </a:lnTo>
                      <a:lnTo>
                        <a:pt x="506" y="506"/>
                      </a:lnTo>
                      <a:close/>
                      <a:moveTo>
                        <a:pt x="236" y="1"/>
                      </a:moveTo>
                      <a:cubicBezTo>
                        <a:pt x="105" y="1"/>
                        <a:pt x="1" y="105"/>
                        <a:pt x="1" y="236"/>
                      </a:cubicBezTo>
                      <a:lnTo>
                        <a:pt x="1" y="1236"/>
                      </a:lnTo>
                      <a:cubicBezTo>
                        <a:pt x="1" y="1367"/>
                        <a:pt x="108" y="1472"/>
                        <a:pt x="240" y="1472"/>
                      </a:cubicBezTo>
                      <a:lnTo>
                        <a:pt x="1236" y="1472"/>
                      </a:lnTo>
                      <a:cubicBezTo>
                        <a:pt x="1367" y="1472"/>
                        <a:pt x="1472" y="1367"/>
                        <a:pt x="1472" y="1236"/>
                      </a:cubicBezTo>
                      <a:lnTo>
                        <a:pt x="1472" y="236"/>
                      </a:lnTo>
                      <a:cubicBezTo>
                        <a:pt x="1472" y="105"/>
                        <a:pt x="1367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49"/>
                <p:cNvSpPr/>
                <p:nvPr/>
              </p:nvSpPr>
              <p:spPr>
                <a:xfrm>
                  <a:off x="6202936" y="4357899"/>
                  <a:ext cx="32712" cy="3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" h="1472" extrusionOk="0">
                      <a:moveTo>
                        <a:pt x="970" y="506"/>
                      </a:moveTo>
                      <a:lnTo>
                        <a:pt x="970" y="1011"/>
                      </a:lnTo>
                      <a:lnTo>
                        <a:pt x="465" y="1011"/>
                      </a:lnTo>
                      <a:lnTo>
                        <a:pt x="465" y="506"/>
                      </a:lnTo>
                      <a:close/>
                      <a:moveTo>
                        <a:pt x="239" y="1"/>
                      </a:moveTo>
                      <a:cubicBezTo>
                        <a:pt x="108" y="1"/>
                        <a:pt x="0" y="105"/>
                        <a:pt x="0" y="236"/>
                      </a:cubicBezTo>
                      <a:lnTo>
                        <a:pt x="0" y="1236"/>
                      </a:lnTo>
                      <a:cubicBezTo>
                        <a:pt x="0" y="1367"/>
                        <a:pt x="108" y="1472"/>
                        <a:pt x="239" y="1472"/>
                      </a:cubicBezTo>
                      <a:lnTo>
                        <a:pt x="1239" y="1472"/>
                      </a:lnTo>
                      <a:cubicBezTo>
                        <a:pt x="1367" y="1472"/>
                        <a:pt x="1475" y="1367"/>
                        <a:pt x="1475" y="1236"/>
                      </a:cubicBezTo>
                      <a:lnTo>
                        <a:pt x="1475" y="236"/>
                      </a:lnTo>
                      <a:cubicBezTo>
                        <a:pt x="1475" y="105"/>
                        <a:pt x="1367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49"/>
                <p:cNvSpPr/>
                <p:nvPr/>
              </p:nvSpPr>
              <p:spPr>
                <a:xfrm>
                  <a:off x="6245849" y="4357899"/>
                  <a:ext cx="32712" cy="3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" h="1472" extrusionOk="0">
                      <a:moveTo>
                        <a:pt x="1010" y="506"/>
                      </a:moveTo>
                      <a:lnTo>
                        <a:pt x="1010" y="1011"/>
                      </a:lnTo>
                      <a:lnTo>
                        <a:pt x="506" y="1011"/>
                      </a:lnTo>
                      <a:lnTo>
                        <a:pt x="506" y="506"/>
                      </a:lnTo>
                      <a:close/>
                      <a:moveTo>
                        <a:pt x="240" y="1"/>
                      </a:moveTo>
                      <a:cubicBezTo>
                        <a:pt x="108" y="1"/>
                        <a:pt x="1" y="105"/>
                        <a:pt x="1" y="236"/>
                      </a:cubicBezTo>
                      <a:lnTo>
                        <a:pt x="1" y="1236"/>
                      </a:lnTo>
                      <a:cubicBezTo>
                        <a:pt x="1" y="1367"/>
                        <a:pt x="108" y="1472"/>
                        <a:pt x="240" y="1472"/>
                      </a:cubicBezTo>
                      <a:lnTo>
                        <a:pt x="1239" y="1472"/>
                      </a:lnTo>
                      <a:cubicBezTo>
                        <a:pt x="1367" y="1472"/>
                        <a:pt x="1475" y="1367"/>
                        <a:pt x="1475" y="1236"/>
                      </a:cubicBezTo>
                      <a:lnTo>
                        <a:pt x="1475" y="236"/>
                      </a:lnTo>
                      <a:cubicBezTo>
                        <a:pt x="1475" y="105"/>
                        <a:pt x="1367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49"/>
                <p:cNvSpPr/>
                <p:nvPr/>
              </p:nvSpPr>
              <p:spPr>
                <a:xfrm>
                  <a:off x="6116200" y="4401722"/>
                  <a:ext cx="32645" cy="32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5" extrusionOk="0">
                      <a:moveTo>
                        <a:pt x="966" y="465"/>
                      </a:moveTo>
                      <a:lnTo>
                        <a:pt x="966" y="970"/>
                      </a:lnTo>
                      <a:lnTo>
                        <a:pt x="461" y="970"/>
                      </a:lnTo>
                      <a:lnTo>
                        <a:pt x="461" y="465"/>
                      </a:lnTo>
                      <a:close/>
                      <a:moveTo>
                        <a:pt x="236" y="1"/>
                      </a:moveTo>
                      <a:cubicBezTo>
                        <a:pt x="105" y="1"/>
                        <a:pt x="0" y="108"/>
                        <a:pt x="0" y="239"/>
                      </a:cubicBezTo>
                      <a:lnTo>
                        <a:pt x="0" y="1236"/>
                      </a:lnTo>
                      <a:cubicBezTo>
                        <a:pt x="0" y="1367"/>
                        <a:pt x="105" y="1475"/>
                        <a:pt x="236" y="1475"/>
                      </a:cubicBezTo>
                      <a:lnTo>
                        <a:pt x="1236" y="1475"/>
                      </a:lnTo>
                      <a:cubicBezTo>
                        <a:pt x="1367" y="1475"/>
                        <a:pt x="1471" y="1367"/>
                        <a:pt x="1471" y="1236"/>
                      </a:cubicBezTo>
                      <a:lnTo>
                        <a:pt x="1471" y="239"/>
                      </a:lnTo>
                      <a:cubicBezTo>
                        <a:pt x="1471" y="108"/>
                        <a:pt x="1367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49"/>
                <p:cNvSpPr/>
                <p:nvPr/>
              </p:nvSpPr>
              <p:spPr>
                <a:xfrm>
                  <a:off x="6202936" y="4401722"/>
                  <a:ext cx="32712" cy="32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" h="1475" extrusionOk="0">
                      <a:moveTo>
                        <a:pt x="970" y="465"/>
                      </a:moveTo>
                      <a:lnTo>
                        <a:pt x="970" y="970"/>
                      </a:lnTo>
                      <a:lnTo>
                        <a:pt x="465" y="970"/>
                      </a:lnTo>
                      <a:lnTo>
                        <a:pt x="465" y="465"/>
                      </a:lnTo>
                      <a:close/>
                      <a:moveTo>
                        <a:pt x="239" y="1"/>
                      </a:moveTo>
                      <a:cubicBezTo>
                        <a:pt x="108" y="1"/>
                        <a:pt x="0" y="108"/>
                        <a:pt x="0" y="239"/>
                      </a:cubicBezTo>
                      <a:lnTo>
                        <a:pt x="0" y="1236"/>
                      </a:lnTo>
                      <a:cubicBezTo>
                        <a:pt x="0" y="1367"/>
                        <a:pt x="108" y="1475"/>
                        <a:pt x="239" y="1475"/>
                      </a:cubicBezTo>
                      <a:lnTo>
                        <a:pt x="1239" y="1475"/>
                      </a:lnTo>
                      <a:cubicBezTo>
                        <a:pt x="1367" y="1475"/>
                        <a:pt x="1475" y="1367"/>
                        <a:pt x="1475" y="1236"/>
                      </a:cubicBezTo>
                      <a:lnTo>
                        <a:pt x="1475" y="239"/>
                      </a:lnTo>
                      <a:cubicBezTo>
                        <a:pt x="1475" y="108"/>
                        <a:pt x="1367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49"/>
                <p:cNvSpPr/>
                <p:nvPr/>
              </p:nvSpPr>
              <p:spPr>
                <a:xfrm>
                  <a:off x="6245849" y="4401722"/>
                  <a:ext cx="32712" cy="32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" h="1475" extrusionOk="0">
                      <a:moveTo>
                        <a:pt x="1010" y="465"/>
                      </a:moveTo>
                      <a:lnTo>
                        <a:pt x="1010" y="970"/>
                      </a:lnTo>
                      <a:lnTo>
                        <a:pt x="506" y="970"/>
                      </a:lnTo>
                      <a:lnTo>
                        <a:pt x="506" y="465"/>
                      </a:lnTo>
                      <a:close/>
                      <a:moveTo>
                        <a:pt x="240" y="1"/>
                      </a:moveTo>
                      <a:cubicBezTo>
                        <a:pt x="108" y="1"/>
                        <a:pt x="1" y="108"/>
                        <a:pt x="1" y="239"/>
                      </a:cubicBezTo>
                      <a:lnTo>
                        <a:pt x="1" y="1236"/>
                      </a:lnTo>
                      <a:cubicBezTo>
                        <a:pt x="1" y="1367"/>
                        <a:pt x="108" y="1475"/>
                        <a:pt x="240" y="1475"/>
                      </a:cubicBezTo>
                      <a:lnTo>
                        <a:pt x="1239" y="1475"/>
                      </a:lnTo>
                      <a:cubicBezTo>
                        <a:pt x="1367" y="1475"/>
                        <a:pt x="1475" y="1367"/>
                        <a:pt x="1475" y="1236"/>
                      </a:cubicBezTo>
                      <a:lnTo>
                        <a:pt x="1475" y="239"/>
                      </a:lnTo>
                      <a:cubicBezTo>
                        <a:pt x="1475" y="108"/>
                        <a:pt x="1367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49"/>
                <p:cNvSpPr/>
                <p:nvPr/>
              </p:nvSpPr>
              <p:spPr>
                <a:xfrm>
                  <a:off x="6116200" y="4444635"/>
                  <a:ext cx="32645" cy="32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6" extrusionOk="0">
                      <a:moveTo>
                        <a:pt x="966" y="506"/>
                      </a:moveTo>
                      <a:lnTo>
                        <a:pt x="966" y="1011"/>
                      </a:lnTo>
                      <a:lnTo>
                        <a:pt x="461" y="1011"/>
                      </a:lnTo>
                      <a:lnTo>
                        <a:pt x="461" y="506"/>
                      </a:lnTo>
                      <a:close/>
                      <a:moveTo>
                        <a:pt x="236" y="1"/>
                      </a:moveTo>
                      <a:cubicBezTo>
                        <a:pt x="105" y="1"/>
                        <a:pt x="0" y="109"/>
                        <a:pt x="0" y="240"/>
                      </a:cubicBezTo>
                      <a:lnTo>
                        <a:pt x="0" y="1236"/>
                      </a:lnTo>
                      <a:cubicBezTo>
                        <a:pt x="0" y="1367"/>
                        <a:pt x="105" y="1475"/>
                        <a:pt x="236" y="1475"/>
                      </a:cubicBezTo>
                      <a:lnTo>
                        <a:pt x="1236" y="1475"/>
                      </a:lnTo>
                      <a:cubicBezTo>
                        <a:pt x="1367" y="1475"/>
                        <a:pt x="1471" y="1367"/>
                        <a:pt x="1471" y="1236"/>
                      </a:cubicBezTo>
                      <a:lnTo>
                        <a:pt x="1471" y="240"/>
                      </a:lnTo>
                      <a:cubicBezTo>
                        <a:pt x="1471" y="109"/>
                        <a:pt x="1367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49"/>
                <p:cNvSpPr/>
                <p:nvPr/>
              </p:nvSpPr>
              <p:spPr>
                <a:xfrm>
                  <a:off x="6159113" y="4444635"/>
                  <a:ext cx="32645" cy="32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6" extrusionOk="0">
                      <a:moveTo>
                        <a:pt x="1010" y="506"/>
                      </a:moveTo>
                      <a:lnTo>
                        <a:pt x="1010" y="1011"/>
                      </a:lnTo>
                      <a:lnTo>
                        <a:pt x="506" y="1011"/>
                      </a:lnTo>
                      <a:lnTo>
                        <a:pt x="506" y="506"/>
                      </a:lnTo>
                      <a:close/>
                      <a:moveTo>
                        <a:pt x="236" y="1"/>
                      </a:moveTo>
                      <a:cubicBezTo>
                        <a:pt x="105" y="1"/>
                        <a:pt x="1" y="109"/>
                        <a:pt x="1" y="240"/>
                      </a:cubicBezTo>
                      <a:lnTo>
                        <a:pt x="1" y="1236"/>
                      </a:lnTo>
                      <a:cubicBezTo>
                        <a:pt x="1" y="1367"/>
                        <a:pt x="105" y="1475"/>
                        <a:pt x="236" y="1475"/>
                      </a:cubicBezTo>
                      <a:lnTo>
                        <a:pt x="1236" y="1475"/>
                      </a:lnTo>
                      <a:cubicBezTo>
                        <a:pt x="1367" y="1475"/>
                        <a:pt x="1472" y="1367"/>
                        <a:pt x="1472" y="1236"/>
                      </a:cubicBezTo>
                      <a:lnTo>
                        <a:pt x="1472" y="240"/>
                      </a:lnTo>
                      <a:cubicBezTo>
                        <a:pt x="1472" y="109"/>
                        <a:pt x="1367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49"/>
                <p:cNvSpPr/>
                <p:nvPr/>
              </p:nvSpPr>
              <p:spPr>
                <a:xfrm>
                  <a:off x="6202936" y="4444635"/>
                  <a:ext cx="32712" cy="32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" h="1476" extrusionOk="0">
                      <a:moveTo>
                        <a:pt x="970" y="506"/>
                      </a:moveTo>
                      <a:lnTo>
                        <a:pt x="970" y="1011"/>
                      </a:lnTo>
                      <a:lnTo>
                        <a:pt x="465" y="1011"/>
                      </a:lnTo>
                      <a:lnTo>
                        <a:pt x="465" y="506"/>
                      </a:lnTo>
                      <a:close/>
                      <a:moveTo>
                        <a:pt x="239" y="1"/>
                      </a:moveTo>
                      <a:cubicBezTo>
                        <a:pt x="108" y="1"/>
                        <a:pt x="0" y="109"/>
                        <a:pt x="0" y="240"/>
                      </a:cubicBezTo>
                      <a:lnTo>
                        <a:pt x="0" y="1236"/>
                      </a:lnTo>
                      <a:cubicBezTo>
                        <a:pt x="0" y="1367"/>
                        <a:pt x="108" y="1475"/>
                        <a:pt x="239" y="1475"/>
                      </a:cubicBezTo>
                      <a:lnTo>
                        <a:pt x="1239" y="1475"/>
                      </a:lnTo>
                      <a:cubicBezTo>
                        <a:pt x="1367" y="1475"/>
                        <a:pt x="1475" y="1367"/>
                        <a:pt x="1475" y="1236"/>
                      </a:cubicBezTo>
                      <a:lnTo>
                        <a:pt x="1475" y="240"/>
                      </a:lnTo>
                      <a:cubicBezTo>
                        <a:pt x="1475" y="109"/>
                        <a:pt x="1367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49"/>
                <p:cNvSpPr/>
                <p:nvPr/>
              </p:nvSpPr>
              <p:spPr>
                <a:xfrm>
                  <a:off x="6116200" y="4488525"/>
                  <a:ext cx="32645" cy="3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2" extrusionOk="0">
                      <a:moveTo>
                        <a:pt x="966" y="506"/>
                      </a:moveTo>
                      <a:lnTo>
                        <a:pt x="966" y="1011"/>
                      </a:lnTo>
                      <a:lnTo>
                        <a:pt x="461" y="1011"/>
                      </a:lnTo>
                      <a:lnTo>
                        <a:pt x="461" y="506"/>
                      </a:lnTo>
                      <a:close/>
                      <a:moveTo>
                        <a:pt x="236" y="1"/>
                      </a:moveTo>
                      <a:cubicBezTo>
                        <a:pt x="105" y="1"/>
                        <a:pt x="0" y="105"/>
                        <a:pt x="0" y="236"/>
                      </a:cubicBezTo>
                      <a:lnTo>
                        <a:pt x="0" y="1236"/>
                      </a:lnTo>
                      <a:cubicBezTo>
                        <a:pt x="0" y="1367"/>
                        <a:pt x="105" y="1472"/>
                        <a:pt x="236" y="1472"/>
                      </a:cubicBezTo>
                      <a:lnTo>
                        <a:pt x="1236" y="1472"/>
                      </a:lnTo>
                      <a:cubicBezTo>
                        <a:pt x="1367" y="1472"/>
                        <a:pt x="1471" y="1367"/>
                        <a:pt x="1471" y="1236"/>
                      </a:cubicBezTo>
                      <a:lnTo>
                        <a:pt x="1471" y="236"/>
                      </a:lnTo>
                      <a:cubicBezTo>
                        <a:pt x="1471" y="105"/>
                        <a:pt x="1367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49"/>
                <p:cNvSpPr/>
                <p:nvPr/>
              </p:nvSpPr>
              <p:spPr>
                <a:xfrm>
                  <a:off x="6159113" y="4488525"/>
                  <a:ext cx="32645" cy="3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2" extrusionOk="0">
                      <a:moveTo>
                        <a:pt x="1010" y="506"/>
                      </a:moveTo>
                      <a:lnTo>
                        <a:pt x="1010" y="1011"/>
                      </a:lnTo>
                      <a:lnTo>
                        <a:pt x="506" y="1011"/>
                      </a:lnTo>
                      <a:lnTo>
                        <a:pt x="506" y="506"/>
                      </a:lnTo>
                      <a:close/>
                      <a:moveTo>
                        <a:pt x="236" y="1"/>
                      </a:moveTo>
                      <a:cubicBezTo>
                        <a:pt x="105" y="1"/>
                        <a:pt x="1" y="105"/>
                        <a:pt x="1" y="236"/>
                      </a:cubicBezTo>
                      <a:lnTo>
                        <a:pt x="1" y="1236"/>
                      </a:lnTo>
                      <a:cubicBezTo>
                        <a:pt x="1" y="1367"/>
                        <a:pt x="105" y="1472"/>
                        <a:pt x="236" y="1472"/>
                      </a:cubicBezTo>
                      <a:lnTo>
                        <a:pt x="1236" y="1472"/>
                      </a:lnTo>
                      <a:cubicBezTo>
                        <a:pt x="1367" y="1472"/>
                        <a:pt x="1472" y="1367"/>
                        <a:pt x="1472" y="1236"/>
                      </a:cubicBezTo>
                      <a:lnTo>
                        <a:pt x="1472" y="236"/>
                      </a:lnTo>
                      <a:cubicBezTo>
                        <a:pt x="1472" y="105"/>
                        <a:pt x="1367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49"/>
                <p:cNvSpPr/>
                <p:nvPr/>
              </p:nvSpPr>
              <p:spPr>
                <a:xfrm>
                  <a:off x="6202936" y="4488525"/>
                  <a:ext cx="32712" cy="3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" h="1472" extrusionOk="0">
                      <a:moveTo>
                        <a:pt x="970" y="506"/>
                      </a:moveTo>
                      <a:lnTo>
                        <a:pt x="970" y="1011"/>
                      </a:lnTo>
                      <a:lnTo>
                        <a:pt x="465" y="1011"/>
                      </a:lnTo>
                      <a:lnTo>
                        <a:pt x="465" y="506"/>
                      </a:lnTo>
                      <a:close/>
                      <a:moveTo>
                        <a:pt x="239" y="1"/>
                      </a:moveTo>
                      <a:cubicBezTo>
                        <a:pt x="108" y="1"/>
                        <a:pt x="0" y="105"/>
                        <a:pt x="0" y="236"/>
                      </a:cubicBezTo>
                      <a:lnTo>
                        <a:pt x="0" y="1236"/>
                      </a:lnTo>
                      <a:cubicBezTo>
                        <a:pt x="0" y="1367"/>
                        <a:pt x="108" y="1472"/>
                        <a:pt x="239" y="1472"/>
                      </a:cubicBezTo>
                      <a:lnTo>
                        <a:pt x="1239" y="1472"/>
                      </a:lnTo>
                      <a:cubicBezTo>
                        <a:pt x="1367" y="1472"/>
                        <a:pt x="1475" y="1367"/>
                        <a:pt x="1475" y="1236"/>
                      </a:cubicBezTo>
                      <a:lnTo>
                        <a:pt x="1475" y="236"/>
                      </a:lnTo>
                      <a:cubicBezTo>
                        <a:pt x="1475" y="105"/>
                        <a:pt x="1367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49"/>
                <p:cNvSpPr/>
                <p:nvPr/>
              </p:nvSpPr>
              <p:spPr>
                <a:xfrm>
                  <a:off x="6245849" y="4444635"/>
                  <a:ext cx="32712" cy="32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" h="1476" extrusionOk="0">
                      <a:moveTo>
                        <a:pt x="1010" y="506"/>
                      </a:moveTo>
                      <a:lnTo>
                        <a:pt x="1010" y="1011"/>
                      </a:lnTo>
                      <a:lnTo>
                        <a:pt x="506" y="1011"/>
                      </a:lnTo>
                      <a:lnTo>
                        <a:pt x="506" y="506"/>
                      </a:lnTo>
                      <a:close/>
                      <a:moveTo>
                        <a:pt x="240" y="1"/>
                      </a:moveTo>
                      <a:cubicBezTo>
                        <a:pt x="108" y="1"/>
                        <a:pt x="1" y="109"/>
                        <a:pt x="1" y="240"/>
                      </a:cubicBezTo>
                      <a:lnTo>
                        <a:pt x="1" y="1236"/>
                      </a:lnTo>
                      <a:cubicBezTo>
                        <a:pt x="1" y="1367"/>
                        <a:pt x="108" y="1475"/>
                        <a:pt x="240" y="1475"/>
                      </a:cubicBezTo>
                      <a:lnTo>
                        <a:pt x="1239" y="1475"/>
                      </a:lnTo>
                      <a:cubicBezTo>
                        <a:pt x="1367" y="1475"/>
                        <a:pt x="1475" y="1367"/>
                        <a:pt x="1475" y="1236"/>
                      </a:cubicBezTo>
                      <a:lnTo>
                        <a:pt x="1475" y="240"/>
                      </a:lnTo>
                      <a:cubicBezTo>
                        <a:pt x="1475" y="109"/>
                        <a:pt x="1367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49"/>
                <p:cNvSpPr/>
                <p:nvPr/>
              </p:nvSpPr>
              <p:spPr>
                <a:xfrm>
                  <a:off x="6289739" y="4357899"/>
                  <a:ext cx="32645" cy="3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2" extrusionOk="0">
                      <a:moveTo>
                        <a:pt x="967" y="506"/>
                      </a:moveTo>
                      <a:lnTo>
                        <a:pt x="967" y="1011"/>
                      </a:lnTo>
                      <a:lnTo>
                        <a:pt x="462" y="1011"/>
                      </a:lnTo>
                      <a:lnTo>
                        <a:pt x="462" y="506"/>
                      </a:lnTo>
                      <a:close/>
                      <a:moveTo>
                        <a:pt x="236" y="1"/>
                      </a:moveTo>
                      <a:cubicBezTo>
                        <a:pt x="105" y="1"/>
                        <a:pt x="1" y="105"/>
                        <a:pt x="1" y="236"/>
                      </a:cubicBezTo>
                      <a:lnTo>
                        <a:pt x="1" y="1236"/>
                      </a:lnTo>
                      <a:cubicBezTo>
                        <a:pt x="1" y="1367"/>
                        <a:pt x="105" y="1472"/>
                        <a:pt x="236" y="1472"/>
                      </a:cubicBezTo>
                      <a:lnTo>
                        <a:pt x="1236" y="1472"/>
                      </a:lnTo>
                      <a:cubicBezTo>
                        <a:pt x="1367" y="1472"/>
                        <a:pt x="1472" y="1367"/>
                        <a:pt x="1472" y="1236"/>
                      </a:cubicBezTo>
                      <a:lnTo>
                        <a:pt x="1472" y="240"/>
                      </a:lnTo>
                      <a:cubicBezTo>
                        <a:pt x="1472" y="105"/>
                        <a:pt x="1367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49"/>
                <p:cNvSpPr/>
                <p:nvPr/>
              </p:nvSpPr>
              <p:spPr>
                <a:xfrm>
                  <a:off x="6289739" y="4443748"/>
                  <a:ext cx="32645" cy="3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2" extrusionOk="0">
                      <a:moveTo>
                        <a:pt x="967" y="505"/>
                      </a:moveTo>
                      <a:lnTo>
                        <a:pt x="967" y="1010"/>
                      </a:lnTo>
                      <a:lnTo>
                        <a:pt x="462" y="1010"/>
                      </a:lnTo>
                      <a:lnTo>
                        <a:pt x="462" y="505"/>
                      </a:lnTo>
                      <a:close/>
                      <a:moveTo>
                        <a:pt x="236" y="0"/>
                      </a:moveTo>
                      <a:cubicBezTo>
                        <a:pt x="105" y="0"/>
                        <a:pt x="1" y="105"/>
                        <a:pt x="1" y="236"/>
                      </a:cubicBezTo>
                      <a:lnTo>
                        <a:pt x="1" y="1236"/>
                      </a:lnTo>
                      <a:cubicBezTo>
                        <a:pt x="1" y="1367"/>
                        <a:pt x="105" y="1471"/>
                        <a:pt x="236" y="1471"/>
                      </a:cubicBezTo>
                      <a:lnTo>
                        <a:pt x="1236" y="1471"/>
                      </a:lnTo>
                      <a:cubicBezTo>
                        <a:pt x="1367" y="1471"/>
                        <a:pt x="1472" y="1367"/>
                        <a:pt x="1472" y="1236"/>
                      </a:cubicBezTo>
                      <a:lnTo>
                        <a:pt x="1472" y="236"/>
                      </a:lnTo>
                      <a:cubicBezTo>
                        <a:pt x="1472" y="105"/>
                        <a:pt x="1367" y="0"/>
                        <a:pt x="1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49"/>
                <p:cNvSpPr/>
                <p:nvPr/>
              </p:nvSpPr>
              <p:spPr>
                <a:xfrm>
                  <a:off x="6159113" y="4401722"/>
                  <a:ext cx="32645" cy="32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75" extrusionOk="0">
                      <a:moveTo>
                        <a:pt x="1010" y="465"/>
                      </a:moveTo>
                      <a:lnTo>
                        <a:pt x="1010" y="970"/>
                      </a:lnTo>
                      <a:lnTo>
                        <a:pt x="506" y="970"/>
                      </a:lnTo>
                      <a:lnTo>
                        <a:pt x="506" y="465"/>
                      </a:lnTo>
                      <a:close/>
                      <a:moveTo>
                        <a:pt x="236" y="1"/>
                      </a:moveTo>
                      <a:cubicBezTo>
                        <a:pt x="105" y="1"/>
                        <a:pt x="1" y="108"/>
                        <a:pt x="1" y="239"/>
                      </a:cubicBezTo>
                      <a:lnTo>
                        <a:pt x="1" y="1236"/>
                      </a:lnTo>
                      <a:cubicBezTo>
                        <a:pt x="1" y="1367"/>
                        <a:pt x="105" y="1475"/>
                        <a:pt x="236" y="1475"/>
                      </a:cubicBezTo>
                      <a:lnTo>
                        <a:pt x="1236" y="1475"/>
                      </a:lnTo>
                      <a:cubicBezTo>
                        <a:pt x="1367" y="1475"/>
                        <a:pt x="1472" y="1367"/>
                        <a:pt x="1472" y="1236"/>
                      </a:cubicBezTo>
                      <a:lnTo>
                        <a:pt x="1472" y="239"/>
                      </a:lnTo>
                      <a:cubicBezTo>
                        <a:pt x="1472" y="108"/>
                        <a:pt x="1367" y="1"/>
                        <a:pt x="1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49"/>
                <p:cNvSpPr/>
                <p:nvPr/>
              </p:nvSpPr>
              <p:spPr>
                <a:xfrm>
                  <a:off x="6287765" y="4403429"/>
                  <a:ext cx="42315" cy="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1289" extrusionOk="0">
                      <a:moveTo>
                        <a:pt x="1567" y="0"/>
                      </a:moveTo>
                      <a:cubicBezTo>
                        <a:pt x="1513" y="0"/>
                        <a:pt x="1457" y="21"/>
                        <a:pt x="1406" y="68"/>
                      </a:cubicBezTo>
                      <a:lnTo>
                        <a:pt x="743" y="708"/>
                      </a:lnTo>
                      <a:lnTo>
                        <a:pt x="504" y="422"/>
                      </a:lnTo>
                      <a:cubicBezTo>
                        <a:pt x="452" y="365"/>
                        <a:pt x="391" y="341"/>
                        <a:pt x="332" y="341"/>
                      </a:cubicBezTo>
                      <a:cubicBezTo>
                        <a:pt x="158" y="341"/>
                        <a:pt x="0" y="549"/>
                        <a:pt x="144" y="728"/>
                      </a:cubicBezTo>
                      <a:lnTo>
                        <a:pt x="544" y="1206"/>
                      </a:lnTo>
                      <a:cubicBezTo>
                        <a:pt x="591" y="1261"/>
                        <a:pt x="657" y="1289"/>
                        <a:pt x="724" y="1289"/>
                      </a:cubicBezTo>
                      <a:cubicBezTo>
                        <a:pt x="783" y="1289"/>
                        <a:pt x="843" y="1267"/>
                        <a:pt x="891" y="1223"/>
                      </a:cubicBezTo>
                      <a:lnTo>
                        <a:pt x="1736" y="412"/>
                      </a:lnTo>
                      <a:cubicBezTo>
                        <a:pt x="1908" y="239"/>
                        <a:pt x="1752" y="0"/>
                        <a:pt x="15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49"/>
                <p:cNvSpPr/>
                <p:nvPr/>
              </p:nvSpPr>
              <p:spPr>
                <a:xfrm>
                  <a:off x="6083510" y="4249362"/>
                  <a:ext cx="314344" cy="35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4" h="16154" extrusionOk="0">
                      <a:moveTo>
                        <a:pt x="3198" y="476"/>
                      </a:moveTo>
                      <a:cubicBezTo>
                        <a:pt x="3332" y="482"/>
                        <a:pt x="3440" y="590"/>
                        <a:pt x="3450" y="725"/>
                      </a:cubicBezTo>
                      <a:lnTo>
                        <a:pt x="3450" y="980"/>
                      </a:lnTo>
                      <a:lnTo>
                        <a:pt x="2945" y="980"/>
                      </a:lnTo>
                      <a:lnTo>
                        <a:pt x="2945" y="725"/>
                      </a:lnTo>
                      <a:cubicBezTo>
                        <a:pt x="2949" y="587"/>
                        <a:pt x="3060" y="476"/>
                        <a:pt x="3198" y="476"/>
                      </a:cubicBezTo>
                      <a:close/>
                      <a:moveTo>
                        <a:pt x="9047" y="476"/>
                      </a:moveTo>
                      <a:cubicBezTo>
                        <a:pt x="9182" y="482"/>
                        <a:pt x="9290" y="590"/>
                        <a:pt x="9300" y="725"/>
                      </a:cubicBezTo>
                      <a:lnTo>
                        <a:pt x="9300" y="980"/>
                      </a:lnTo>
                      <a:lnTo>
                        <a:pt x="8795" y="980"/>
                      </a:lnTo>
                      <a:lnTo>
                        <a:pt x="8795" y="725"/>
                      </a:lnTo>
                      <a:cubicBezTo>
                        <a:pt x="8795" y="587"/>
                        <a:pt x="8909" y="476"/>
                        <a:pt x="9047" y="476"/>
                      </a:cubicBezTo>
                      <a:close/>
                      <a:moveTo>
                        <a:pt x="11740" y="3421"/>
                      </a:moveTo>
                      <a:lnTo>
                        <a:pt x="11740" y="3925"/>
                      </a:lnTo>
                      <a:lnTo>
                        <a:pt x="465" y="3925"/>
                      </a:lnTo>
                      <a:lnTo>
                        <a:pt x="465" y="3421"/>
                      </a:lnTo>
                      <a:close/>
                      <a:moveTo>
                        <a:pt x="8795" y="13225"/>
                      </a:moveTo>
                      <a:cubicBezTo>
                        <a:pt x="8778" y="13393"/>
                        <a:pt x="8778" y="13562"/>
                        <a:pt x="8795" y="13730"/>
                      </a:cubicBezTo>
                      <a:lnTo>
                        <a:pt x="465" y="13730"/>
                      </a:lnTo>
                      <a:lnTo>
                        <a:pt x="465" y="13225"/>
                      </a:lnTo>
                      <a:close/>
                      <a:moveTo>
                        <a:pt x="9047" y="1"/>
                      </a:moveTo>
                      <a:cubicBezTo>
                        <a:pt x="8650" y="4"/>
                        <a:pt x="8330" y="327"/>
                        <a:pt x="8330" y="725"/>
                      </a:cubicBezTo>
                      <a:lnTo>
                        <a:pt x="8330" y="980"/>
                      </a:lnTo>
                      <a:lnTo>
                        <a:pt x="6634" y="980"/>
                      </a:lnTo>
                      <a:cubicBezTo>
                        <a:pt x="6632" y="980"/>
                        <a:pt x="6629" y="980"/>
                        <a:pt x="6627" y="980"/>
                      </a:cubicBezTo>
                      <a:cubicBezTo>
                        <a:pt x="6516" y="980"/>
                        <a:pt x="6421" y="1057"/>
                        <a:pt x="6395" y="1166"/>
                      </a:cubicBezTo>
                      <a:cubicBezTo>
                        <a:pt x="6365" y="1310"/>
                        <a:pt x="6479" y="1445"/>
                        <a:pt x="6627" y="1445"/>
                      </a:cubicBezTo>
                      <a:lnTo>
                        <a:pt x="9300" y="1445"/>
                      </a:lnTo>
                      <a:lnTo>
                        <a:pt x="9300" y="1906"/>
                      </a:lnTo>
                      <a:cubicBezTo>
                        <a:pt x="9300" y="1953"/>
                        <a:pt x="9263" y="1990"/>
                        <a:pt x="9216" y="1990"/>
                      </a:cubicBezTo>
                      <a:lnTo>
                        <a:pt x="8509" y="1990"/>
                      </a:lnTo>
                      <a:cubicBezTo>
                        <a:pt x="8485" y="1990"/>
                        <a:pt x="8462" y="2000"/>
                        <a:pt x="8445" y="2017"/>
                      </a:cubicBezTo>
                      <a:cubicBezTo>
                        <a:pt x="8253" y="2216"/>
                        <a:pt x="8391" y="2455"/>
                        <a:pt x="8586" y="2455"/>
                      </a:cubicBezTo>
                      <a:lnTo>
                        <a:pt x="9515" y="2455"/>
                      </a:lnTo>
                      <a:cubicBezTo>
                        <a:pt x="9653" y="2455"/>
                        <a:pt x="9761" y="2344"/>
                        <a:pt x="9761" y="2209"/>
                      </a:cubicBezTo>
                      <a:lnTo>
                        <a:pt x="9761" y="1485"/>
                      </a:lnTo>
                      <a:lnTo>
                        <a:pt x="11030" y="1485"/>
                      </a:lnTo>
                      <a:cubicBezTo>
                        <a:pt x="11420" y="1485"/>
                        <a:pt x="11740" y="1805"/>
                        <a:pt x="11740" y="2195"/>
                      </a:cubicBezTo>
                      <a:lnTo>
                        <a:pt x="11740" y="2960"/>
                      </a:lnTo>
                      <a:lnTo>
                        <a:pt x="465" y="2960"/>
                      </a:lnTo>
                      <a:lnTo>
                        <a:pt x="465" y="2195"/>
                      </a:lnTo>
                      <a:cubicBezTo>
                        <a:pt x="461" y="1805"/>
                        <a:pt x="781" y="1485"/>
                        <a:pt x="1175" y="1485"/>
                      </a:cubicBezTo>
                      <a:lnTo>
                        <a:pt x="3410" y="1485"/>
                      </a:lnTo>
                      <a:lnTo>
                        <a:pt x="3410" y="1748"/>
                      </a:lnTo>
                      <a:cubicBezTo>
                        <a:pt x="3406" y="1882"/>
                        <a:pt x="3299" y="1990"/>
                        <a:pt x="3164" y="1990"/>
                      </a:cubicBezTo>
                      <a:lnTo>
                        <a:pt x="2706" y="1990"/>
                      </a:lnTo>
                      <a:cubicBezTo>
                        <a:pt x="2704" y="1990"/>
                        <a:pt x="2702" y="1990"/>
                        <a:pt x="2700" y="1990"/>
                      </a:cubicBezTo>
                      <a:cubicBezTo>
                        <a:pt x="2581" y="1990"/>
                        <a:pt x="2477" y="2083"/>
                        <a:pt x="2464" y="2202"/>
                      </a:cubicBezTo>
                      <a:cubicBezTo>
                        <a:pt x="2450" y="2337"/>
                        <a:pt x="2558" y="2455"/>
                        <a:pt x="2696" y="2455"/>
                      </a:cubicBezTo>
                      <a:lnTo>
                        <a:pt x="3191" y="2455"/>
                      </a:lnTo>
                      <a:cubicBezTo>
                        <a:pt x="3591" y="2455"/>
                        <a:pt x="3911" y="2132"/>
                        <a:pt x="3915" y="1734"/>
                      </a:cubicBezTo>
                      <a:lnTo>
                        <a:pt x="3915" y="1445"/>
                      </a:lnTo>
                      <a:lnTo>
                        <a:pt x="5591" y="1445"/>
                      </a:lnTo>
                      <a:cubicBezTo>
                        <a:pt x="5712" y="1445"/>
                        <a:pt x="5816" y="1354"/>
                        <a:pt x="5833" y="1233"/>
                      </a:cubicBezTo>
                      <a:cubicBezTo>
                        <a:pt x="5843" y="1098"/>
                        <a:pt x="5735" y="980"/>
                        <a:pt x="5597" y="980"/>
                      </a:cubicBezTo>
                      <a:lnTo>
                        <a:pt x="3911" y="980"/>
                      </a:lnTo>
                      <a:lnTo>
                        <a:pt x="3911" y="728"/>
                      </a:lnTo>
                      <a:cubicBezTo>
                        <a:pt x="3911" y="284"/>
                        <a:pt x="3558" y="21"/>
                        <a:pt x="3198" y="21"/>
                      </a:cubicBezTo>
                      <a:cubicBezTo>
                        <a:pt x="2804" y="21"/>
                        <a:pt x="2484" y="334"/>
                        <a:pt x="2481" y="728"/>
                      </a:cubicBezTo>
                      <a:lnTo>
                        <a:pt x="2481" y="980"/>
                      </a:lnTo>
                      <a:lnTo>
                        <a:pt x="246" y="980"/>
                      </a:lnTo>
                      <a:cubicBezTo>
                        <a:pt x="111" y="980"/>
                        <a:pt x="0" y="1088"/>
                        <a:pt x="0" y="1226"/>
                      </a:cubicBezTo>
                      <a:lnTo>
                        <a:pt x="0" y="7661"/>
                      </a:lnTo>
                      <a:cubicBezTo>
                        <a:pt x="0" y="7675"/>
                        <a:pt x="4" y="7688"/>
                        <a:pt x="14" y="7698"/>
                      </a:cubicBezTo>
                      <a:cubicBezTo>
                        <a:pt x="85" y="7775"/>
                        <a:pt x="162" y="7806"/>
                        <a:pt x="231" y="7806"/>
                      </a:cubicBezTo>
                      <a:cubicBezTo>
                        <a:pt x="358" y="7806"/>
                        <a:pt x="461" y="7700"/>
                        <a:pt x="461" y="7567"/>
                      </a:cubicBezTo>
                      <a:lnTo>
                        <a:pt x="461" y="4430"/>
                      </a:lnTo>
                      <a:lnTo>
                        <a:pt x="11737" y="4430"/>
                      </a:lnTo>
                      <a:lnTo>
                        <a:pt x="11737" y="10819"/>
                      </a:lnTo>
                      <a:cubicBezTo>
                        <a:pt x="11655" y="10811"/>
                        <a:pt x="11573" y="10807"/>
                        <a:pt x="11492" y="10807"/>
                      </a:cubicBezTo>
                      <a:cubicBezTo>
                        <a:pt x="10314" y="10807"/>
                        <a:pt x="9227" y="11611"/>
                        <a:pt x="8903" y="12761"/>
                      </a:cubicBezTo>
                      <a:lnTo>
                        <a:pt x="465" y="12761"/>
                      </a:lnTo>
                      <a:lnTo>
                        <a:pt x="465" y="8624"/>
                      </a:lnTo>
                      <a:cubicBezTo>
                        <a:pt x="468" y="8503"/>
                        <a:pt x="377" y="8399"/>
                        <a:pt x="253" y="8382"/>
                      </a:cubicBezTo>
                      <a:cubicBezTo>
                        <a:pt x="247" y="8381"/>
                        <a:pt x="241" y="8381"/>
                        <a:pt x="235" y="8381"/>
                      </a:cubicBezTo>
                      <a:cubicBezTo>
                        <a:pt x="108" y="8381"/>
                        <a:pt x="0" y="8485"/>
                        <a:pt x="0" y="8617"/>
                      </a:cubicBezTo>
                      <a:lnTo>
                        <a:pt x="0" y="13955"/>
                      </a:lnTo>
                      <a:cubicBezTo>
                        <a:pt x="0" y="14087"/>
                        <a:pt x="108" y="14191"/>
                        <a:pt x="239" y="14191"/>
                      </a:cubicBezTo>
                      <a:lnTo>
                        <a:pt x="8930" y="14191"/>
                      </a:lnTo>
                      <a:cubicBezTo>
                        <a:pt x="9256" y="15349"/>
                        <a:pt x="10313" y="16150"/>
                        <a:pt x="11518" y="16153"/>
                      </a:cubicBezTo>
                      <a:cubicBezTo>
                        <a:pt x="12760" y="16153"/>
                        <a:pt x="13887" y="15245"/>
                        <a:pt x="14146" y="14029"/>
                      </a:cubicBezTo>
                      <a:cubicBezTo>
                        <a:pt x="14173" y="13902"/>
                        <a:pt x="14093" y="13777"/>
                        <a:pt x="13965" y="13750"/>
                      </a:cubicBezTo>
                      <a:cubicBezTo>
                        <a:pt x="13948" y="13747"/>
                        <a:pt x="13932" y="13745"/>
                        <a:pt x="13915" y="13745"/>
                      </a:cubicBezTo>
                      <a:cubicBezTo>
                        <a:pt x="13805" y="13745"/>
                        <a:pt x="13705" y="13821"/>
                        <a:pt x="13682" y="13932"/>
                      </a:cubicBezTo>
                      <a:cubicBezTo>
                        <a:pt x="13460" y="14960"/>
                        <a:pt x="12553" y="15678"/>
                        <a:pt x="11524" y="15678"/>
                      </a:cubicBezTo>
                      <a:cubicBezTo>
                        <a:pt x="11445" y="15678"/>
                        <a:pt x="11366" y="15674"/>
                        <a:pt x="11286" y="15665"/>
                      </a:cubicBezTo>
                      <a:cubicBezTo>
                        <a:pt x="10161" y="15547"/>
                        <a:pt x="9307" y="14598"/>
                        <a:pt x="9307" y="13464"/>
                      </a:cubicBezTo>
                      <a:cubicBezTo>
                        <a:pt x="9307" y="12333"/>
                        <a:pt x="10161" y="11384"/>
                        <a:pt x="11286" y="11266"/>
                      </a:cubicBezTo>
                      <a:cubicBezTo>
                        <a:pt x="11366" y="11258"/>
                        <a:pt x="11445" y="11253"/>
                        <a:pt x="11524" y="11253"/>
                      </a:cubicBezTo>
                      <a:cubicBezTo>
                        <a:pt x="12553" y="11253"/>
                        <a:pt x="13460" y="11971"/>
                        <a:pt x="13682" y="13000"/>
                      </a:cubicBezTo>
                      <a:cubicBezTo>
                        <a:pt x="13708" y="13114"/>
                        <a:pt x="13806" y="13188"/>
                        <a:pt x="13913" y="13188"/>
                      </a:cubicBezTo>
                      <a:cubicBezTo>
                        <a:pt x="13945" y="13188"/>
                        <a:pt x="13977" y="13182"/>
                        <a:pt x="14008" y="13168"/>
                      </a:cubicBezTo>
                      <a:cubicBezTo>
                        <a:pt x="14113" y="13121"/>
                        <a:pt x="14170" y="13003"/>
                        <a:pt x="14143" y="12892"/>
                      </a:cubicBezTo>
                      <a:cubicBezTo>
                        <a:pt x="13938" y="11943"/>
                        <a:pt x="13181" y="11145"/>
                        <a:pt x="12245" y="10882"/>
                      </a:cubicBezTo>
                      <a:lnTo>
                        <a:pt x="12245" y="2165"/>
                      </a:lnTo>
                      <a:cubicBezTo>
                        <a:pt x="12245" y="1512"/>
                        <a:pt x="11713" y="980"/>
                        <a:pt x="11060" y="980"/>
                      </a:cubicBezTo>
                      <a:lnTo>
                        <a:pt x="9761" y="980"/>
                      </a:lnTo>
                      <a:lnTo>
                        <a:pt x="9761" y="725"/>
                      </a:lnTo>
                      <a:cubicBezTo>
                        <a:pt x="9778" y="324"/>
                        <a:pt x="9407" y="1"/>
                        <a:pt x="90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49"/>
                <p:cNvSpPr/>
                <p:nvPr/>
              </p:nvSpPr>
              <p:spPr>
                <a:xfrm>
                  <a:off x="6300938" y="4510924"/>
                  <a:ext cx="75559" cy="75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3407" extrusionOk="0">
                      <a:moveTo>
                        <a:pt x="1976" y="462"/>
                      </a:moveTo>
                      <a:lnTo>
                        <a:pt x="1976" y="1192"/>
                      </a:lnTo>
                      <a:cubicBezTo>
                        <a:pt x="1976" y="1323"/>
                        <a:pt x="2084" y="1431"/>
                        <a:pt x="2215" y="1431"/>
                      </a:cubicBezTo>
                      <a:lnTo>
                        <a:pt x="2946" y="1431"/>
                      </a:lnTo>
                      <a:lnTo>
                        <a:pt x="2946" y="1936"/>
                      </a:lnTo>
                      <a:lnTo>
                        <a:pt x="2215" y="1936"/>
                      </a:lnTo>
                      <a:cubicBezTo>
                        <a:pt x="2084" y="1936"/>
                        <a:pt x="1976" y="2040"/>
                        <a:pt x="1976" y="2172"/>
                      </a:cubicBezTo>
                      <a:lnTo>
                        <a:pt x="1976" y="2902"/>
                      </a:lnTo>
                      <a:lnTo>
                        <a:pt x="1431" y="2902"/>
                      </a:lnTo>
                      <a:lnTo>
                        <a:pt x="1431" y="2172"/>
                      </a:lnTo>
                      <a:cubicBezTo>
                        <a:pt x="1431" y="2040"/>
                        <a:pt x="1323" y="1936"/>
                        <a:pt x="1195" y="1936"/>
                      </a:cubicBezTo>
                      <a:lnTo>
                        <a:pt x="462" y="1936"/>
                      </a:lnTo>
                      <a:lnTo>
                        <a:pt x="462" y="1431"/>
                      </a:lnTo>
                      <a:lnTo>
                        <a:pt x="1195" y="1431"/>
                      </a:lnTo>
                      <a:cubicBezTo>
                        <a:pt x="1323" y="1431"/>
                        <a:pt x="1431" y="1323"/>
                        <a:pt x="1431" y="1192"/>
                      </a:cubicBezTo>
                      <a:lnTo>
                        <a:pt x="1431" y="462"/>
                      </a:lnTo>
                      <a:close/>
                      <a:moveTo>
                        <a:pt x="1206" y="1"/>
                      </a:moveTo>
                      <a:cubicBezTo>
                        <a:pt x="1074" y="1"/>
                        <a:pt x="967" y="105"/>
                        <a:pt x="967" y="236"/>
                      </a:cubicBezTo>
                      <a:lnTo>
                        <a:pt x="967" y="967"/>
                      </a:lnTo>
                      <a:lnTo>
                        <a:pt x="236" y="967"/>
                      </a:lnTo>
                      <a:cubicBezTo>
                        <a:pt x="105" y="967"/>
                        <a:pt x="1" y="1074"/>
                        <a:pt x="1" y="1206"/>
                      </a:cubicBezTo>
                      <a:lnTo>
                        <a:pt x="1" y="2202"/>
                      </a:lnTo>
                      <a:cubicBezTo>
                        <a:pt x="1" y="2333"/>
                        <a:pt x="105" y="2441"/>
                        <a:pt x="236" y="2441"/>
                      </a:cubicBezTo>
                      <a:lnTo>
                        <a:pt x="967" y="2441"/>
                      </a:lnTo>
                      <a:lnTo>
                        <a:pt x="967" y="3175"/>
                      </a:lnTo>
                      <a:cubicBezTo>
                        <a:pt x="967" y="3302"/>
                        <a:pt x="1071" y="3407"/>
                        <a:pt x="1202" y="3407"/>
                      </a:cubicBezTo>
                      <a:lnTo>
                        <a:pt x="2205" y="3407"/>
                      </a:lnTo>
                      <a:cubicBezTo>
                        <a:pt x="2333" y="3407"/>
                        <a:pt x="2441" y="3302"/>
                        <a:pt x="2441" y="3171"/>
                      </a:cubicBezTo>
                      <a:lnTo>
                        <a:pt x="2441" y="2441"/>
                      </a:lnTo>
                      <a:lnTo>
                        <a:pt x="3171" y="2441"/>
                      </a:lnTo>
                      <a:cubicBezTo>
                        <a:pt x="3302" y="2441"/>
                        <a:pt x="3407" y="2333"/>
                        <a:pt x="3407" y="2205"/>
                      </a:cubicBezTo>
                      <a:lnTo>
                        <a:pt x="3407" y="1206"/>
                      </a:lnTo>
                      <a:cubicBezTo>
                        <a:pt x="3407" y="1074"/>
                        <a:pt x="3302" y="967"/>
                        <a:pt x="3171" y="967"/>
                      </a:cubicBezTo>
                      <a:lnTo>
                        <a:pt x="2441" y="967"/>
                      </a:lnTo>
                      <a:lnTo>
                        <a:pt x="2441" y="236"/>
                      </a:lnTo>
                      <a:cubicBezTo>
                        <a:pt x="2441" y="105"/>
                        <a:pt x="2333" y="1"/>
                        <a:pt x="22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8" name="Google Shape;2488;p49"/>
              <p:cNvGrpSpPr/>
              <p:nvPr/>
            </p:nvGrpSpPr>
            <p:grpSpPr>
              <a:xfrm>
                <a:off x="3357554" y="3067885"/>
                <a:ext cx="207485" cy="244304"/>
                <a:chOff x="3449377" y="3578759"/>
                <a:chExt cx="304275" cy="358322"/>
              </a:xfrm>
            </p:grpSpPr>
            <p:sp>
              <p:nvSpPr>
                <p:cNvPr id="2489" name="Google Shape;2489;p49"/>
                <p:cNvSpPr/>
                <p:nvPr/>
              </p:nvSpPr>
              <p:spPr>
                <a:xfrm>
                  <a:off x="3449377" y="3578759"/>
                  <a:ext cx="304275" cy="35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0" h="16157" extrusionOk="0">
                      <a:moveTo>
                        <a:pt x="13255" y="2313"/>
                      </a:moveTo>
                      <a:lnTo>
                        <a:pt x="13255" y="3239"/>
                      </a:lnTo>
                      <a:cubicBezTo>
                        <a:pt x="13252" y="3493"/>
                        <a:pt x="13046" y="3697"/>
                        <a:pt x="12793" y="3697"/>
                      </a:cubicBezTo>
                      <a:cubicBezTo>
                        <a:pt x="12791" y="3697"/>
                        <a:pt x="12789" y="3697"/>
                        <a:pt x="12787" y="3697"/>
                      </a:cubicBezTo>
                      <a:cubicBezTo>
                        <a:pt x="12531" y="3697"/>
                        <a:pt x="12326" y="3488"/>
                        <a:pt x="12330" y="3232"/>
                      </a:cubicBezTo>
                      <a:lnTo>
                        <a:pt x="12330" y="2313"/>
                      </a:lnTo>
                      <a:close/>
                      <a:moveTo>
                        <a:pt x="11409" y="486"/>
                      </a:moveTo>
                      <a:cubicBezTo>
                        <a:pt x="11660" y="486"/>
                        <a:pt x="11862" y="688"/>
                        <a:pt x="11865" y="940"/>
                      </a:cubicBezTo>
                      <a:lnTo>
                        <a:pt x="11865" y="3249"/>
                      </a:lnTo>
                      <a:cubicBezTo>
                        <a:pt x="11865" y="3407"/>
                        <a:pt x="11905" y="3565"/>
                        <a:pt x="11986" y="3703"/>
                      </a:cubicBezTo>
                      <a:lnTo>
                        <a:pt x="10939" y="3703"/>
                      </a:lnTo>
                      <a:lnTo>
                        <a:pt x="10939" y="954"/>
                      </a:lnTo>
                      <a:cubicBezTo>
                        <a:pt x="10936" y="698"/>
                        <a:pt x="11141" y="489"/>
                        <a:pt x="11397" y="486"/>
                      </a:cubicBezTo>
                      <a:cubicBezTo>
                        <a:pt x="11401" y="486"/>
                        <a:pt x="11405" y="486"/>
                        <a:pt x="11409" y="486"/>
                      </a:cubicBezTo>
                      <a:close/>
                      <a:moveTo>
                        <a:pt x="7856" y="1"/>
                      </a:moveTo>
                      <a:cubicBezTo>
                        <a:pt x="7735" y="1"/>
                        <a:pt x="7634" y="91"/>
                        <a:pt x="7617" y="210"/>
                      </a:cubicBezTo>
                      <a:cubicBezTo>
                        <a:pt x="7607" y="346"/>
                        <a:pt x="7712" y="462"/>
                        <a:pt x="7847" y="462"/>
                      </a:cubicBezTo>
                      <a:cubicBezTo>
                        <a:pt x="7849" y="462"/>
                        <a:pt x="7851" y="462"/>
                        <a:pt x="7853" y="462"/>
                      </a:cubicBezTo>
                      <a:lnTo>
                        <a:pt x="10596" y="462"/>
                      </a:lnTo>
                      <a:cubicBezTo>
                        <a:pt x="10519" y="597"/>
                        <a:pt x="10475" y="752"/>
                        <a:pt x="10478" y="910"/>
                      </a:cubicBezTo>
                      <a:lnTo>
                        <a:pt x="10478" y="7826"/>
                      </a:lnTo>
                      <a:lnTo>
                        <a:pt x="5218" y="7826"/>
                      </a:lnTo>
                      <a:lnTo>
                        <a:pt x="4309" y="6928"/>
                      </a:lnTo>
                      <a:cubicBezTo>
                        <a:pt x="4262" y="6884"/>
                        <a:pt x="4205" y="6857"/>
                        <a:pt x="4141" y="6857"/>
                      </a:cubicBezTo>
                      <a:lnTo>
                        <a:pt x="1435" y="6857"/>
                      </a:lnTo>
                      <a:lnTo>
                        <a:pt x="1435" y="708"/>
                      </a:lnTo>
                      <a:cubicBezTo>
                        <a:pt x="1435" y="573"/>
                        <a:pt x="1542" y="462"/>
                        <a:pt x="1680" y="462"/>
                      </a:cubicBezTo>
                      <a:lnTo>
                        <a:pt x="6867" y="462"/>
                      </a:lnTo>
                      <a:cubicBezTo>
                        <a:pt x="6904" y="462"/>
                        <a:pt x="6938" y="449"/>
                        <a:pt x="6964" y="422"/>
                      </a:cubicBezTo>
                      <a:cubicBezTo>
                        <a:pt x="7140" y="227"/>
                        <a:pt x="6998" y="1"/>
                        <a:pt x="6806" y="1"/>
                      </a:cubicBezTo>
                      <a:lnTo>
                        <a:pt x="1899" y="1"/>
                      </a:lnTo>
                      <a:cubicBezTo>
                        <a:pt x="1384" y="1"/>
                        <a:pt x="970" y="415"/>
                        <a:pt x="970" y="930"/>
                      </a:cubicBezTo>
                      <a:lnTo>
                        <a:pt x="970" y="6857"/>
                      </a:lnTo>
                      <a:lnTo>
                        <a:pt x="236" y="6857"/>
                      </a:lnTo>
                      <a:cubicBezTo>
                        <a:pt x="108" y="6857"/>
                        <a:pt x="1" y="6965"/>
                        <a:pt x="1" y="7096"/>
                      </a:cubicBezTo>
                      <a:lnTo>
                        <a:pt x="1" y="15921"/>
                      </a:lnTo>
                      <a:cubicBezTo>
                        <a:pt x="1" y="16052"/>
                        <a:pt x="105" y="16157"/>
                        <a:pt x="236" y="16157"/>
                      </a:cubicBezTo>
                      <a:lnTo>
                        <a:pt x="1633" y="16157"/>
                      </a:lnTo>
                      <a:cubicBezTo>
                        <a:pt x="1635" y="16157"/>
                        <a:pt x="1638" y="16157"/>
                        <a:pt x="1640" y="16157"/>
                      </a:cubicBezTo>
                      <a:cubicBezTo>
                        <a:pt x="1761" y="16157"/>
                        <a:pt x="1862" y="16067"/>
                        <a:pt x="1875" y="15945"/>
                      </a:cubicBezTo>
                      <a:cubicBezTo>
                        <a:pt x="1889" y="15810"/>
                        <a:pt x="1781" y="15692"/>
                        <a:pt x="1647" y="15692"/>
                      </a:cubicBezTo>
                      <a:lnTo>
                        <a:pt x="465" y="15692"/>
                      </a:lnTo>
                      <a:lnTo>
                        <a:pt x="465" y="7362"/>
                      </a:lnTo>
                      <a:lnTo>
                        <a:pt x="4063" y="7362"/>
                      </a:lnTo>
                      <a:lnTo>
                        <a:pt x="4972" y="8250"/>
                      </a:lnTo>
                      <a:cubicBezTo>
                        <a:pt x="5019" y="8294"/>
                        <a:pt x="5076" y="8325"/>
                        <a:pt x="5140" y="8331"/>
                      </a:cubicBezTo>
                      <a:lnTo>
                        <a:pt x="11784" y="8331"/>
                      </a:lnTo>
                      <a:lnTo>
                        <a:pt x="11784" y="10108"/>
                      </a:lnTo>
                      <a:cubicBezTo>
                        <a:pt x="11768" y="10238"/>
                        <a:pt x="11869" y="10347"/>
                        <a:pt x="11997" y="10347"/>
                      </a:cubicBezTo>
                      <a:cubicBezTo>
                        <a:pt x="11999" y="10347"/>
                        <a:pt x="12001" y="10347"/>
                        <a:pt x="12003" y="10347"/>
                      </a:cubicBezTo>
                      <a:cubicBezTo>
                        <a:pt x="12134" y="10347"/>
                        <a:pt x="12245" y="10108"/>
                        <a:pt x="12245" y="10108"/>
                      </a:cubicBezTo>
                      <a:lnTo>
                        <a:pt x="12245" y="8106"/>
                      </a:lnTo>
                      <a:cubicBezTo>
                        <a:pt x="12245" y="7975"/>
                        <a:pt x="12138" y="7867"/>
                        <a:pt x="12010" y="7867"/>
                      </a:cubicBezTo>
                      <a:lnTo>
                        <a:pt x="10983" y="7867"/>
                      </a:lnTo>
                      <a:lnTo>
                        <a:pt x="10983" y="4164"/>
                      </a:lnTo>
                      <a:lnTo>
                        <a:pt x="12791" y="4164"/>
                      </a:lnTo>
                      <a:cubicBezTo>
                        <a:pt x="13302" y="4164"/>
                        <a:pt x="13720" y="3750"/>
                        <a:pt x="13720" y="3236"/>
                      </a:cubicBezTo>
                      <a:lnTo>
                        <a:pt x="13720" y="2088"/>
                      </a:lnTo>
                      <a:cubicBezTo>
                        <a:pt x="13716" y="1957"/>
                        <a:pt x="13612" y="1852"/>
                        <a:pt x="13481" y="1852"/>
                      </a:cubicBezTo>
                      <a:lnTo>
                        <a:pt x="12330" y="1852"/>
                      </a:lnTo>
                      <a:lnTo>
                        <a:pt x="12330" y="927"/>
                      </a:lnTo>
                      <a:cubicBezTo>
                        <a:pt x="12326" y="415"/>
                        <a:pt x="11912" y="1"/>
                        <a:pt x="11404" y="1"/>
                      </a:cubicBezTo>
                      <a:lnTo>
                        <a:pt x="7863" y="1"/>
                      </a:lnTo>
                      <a:cubicBezTo>
                        <a:pt x="7861" y="1"/>
                        <a:pt x="7859" y="1"/>
                        <a:pt x="785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49"/>
                <p:cNvSpPr/>
                <p:nvPr/>
              </p:nvSpPr>
              <p:spPr>
                <a:xfrm>
                  <a:off x="3493200" y="3600183"/>
                  <a:ext cx="54135" cy="54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42" extrusionOk="0">
                      <a:moveTo>
                        <a:pt x="1939" y="506"/>
                      </a:moveTo>
                      <a:lnTo>
                        <a:pt x="1939" y="1980"/>
                      </a:lnTo>
                      <a:lnTo>
                        <a:pt x="465" y="1980"/>
                      </a:lnTo>
                      <a:lnTo>
                        <a:pt x="465" y="506"/>
                      </a:lnTo>
                      <a:close/>
                      <a:moveTo>
                        <a:pt x="239" y="1"/>
                      </a:moveTo>
                      <a:cubicBezTo>
                        <a:pt x="108" y="1"/>
                        <a:pt x="0" y="109"/>
                        <a:pt x="0" y="240"/>
                      </a:cubicBezTo>
                      <a:lnTo>
                        <a:pt x="0" y="2206"/>
                      </a:lnTo>
                      <a:cubicBezTo>
                        <a:pt x="0" y="2337"/>
                        <a:pt x="108" y="2441"/>
                        <a:pt x="239" y="2441"/>
                      </a:cubicBezTo>
                      <a:lnTo>
                        <a:pt x="2205" y="2441"/>
                      </a:lnTo>
                      <a:cubicBezTo>
                        <a:pt x="2336" y="2441"/>
                        <a:pt x="2441" y="2337"/>
                        <a:pt x="2441" y="2206"/>
                      </a:cubicBezTo>
                      <a:lnTo>
                        <a:pt x="2441" y="240"/>
                      </a:lnTo>
                      <a:cubicBezTo>
                        <a:pt x="2441" y="109"/>
                        <a:pt x="2336" y="1"/>
                        <a:pt x="22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49"/>
                <p:cNvSpPr/>
                <p:nvPr/>
              </p:nvSpPr>
              <p:spPr>
                <a:xfrm>
                  <a:off x="3559045" y="3601158"/>
                  <a:ext cx="106452" cy="10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62" extrusionOk="0">
                      <a:moveTo>
                        <a:pt x="249" y="1"/>
                      </a:moveTo>
                      <a:cubicBezTo>
                        <a:pt x="131" y="1"/>
                        <a:pt x="30" y="90"/>
                        <a:pt x="13" y="209"/>
                      </a:cubicBezTo>
                      <a:cubicBezTo>
                        <a:pt x="0" y="347"/>
                        <a:pt x="108" y="462"/>
                        <a:pt x="246" y="462"/>
                      </a:cubicBezTo>
                      <a:lnTo>
                        <a:pt x="4544" y="462"/>
                      </a:lnTo>
                      <a:cubicBezTo>
                        <a:pt x="4546" y="462"/>
                        <a:pt x="4548" y="462"/>
                        <a:pt x="4551" y="462"/>
                      </a:cubicBezTo>
                      <a:cubicBezTo>
                        <a:pt x="4672" y="462"/>
                        <a:pt x="4773" y="372"/>
                        <a:pt x="4786" y="253"/>
                      </a:cubicBezTo>
                      <a:cubicBezTo>
                        <a:pt x="4800" y="115"/>
                        <a:pt x="4692" y="1"/>
                        <a:pt x="4557" y="1"/>
                      </a:cubicBezTo>
                      <a:lnTo>
                        <a:pt x="256" y="1"/>
                      </a:lnTo>
                      <a:cubicBezTo>
                        <a:pt x="254" y="1"/>
                        <a:pt x="251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49"/>
                <p:cNvSpPr/>
                <p:nvPr/>
              </p:nvSpPr>
              <p:spPr>
                <a:xfrm>
                  <a:off x="3559112" y="3622582"/>
                  <a:ext cx="106385" cy="10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7" h="466" extrusionOk="0">
                      <a:moveTo>
                        <a:pt x="253" y="1"/>
                      </a:moveTo>
                      <a:cubicBezTo>
                        <a:pt x="132" y="1"/>
                        <a:pt x="27" y="92"/>
                        <a:pt x="10" y="213"/>
                      </a:cubicBezTo>
                      <a:cubicBezTo>
                        <a:pt x="0" y="347"/>
                        <a:pt x="105" y="465"/>
                        <a:pt x="243" y="465"/>
                      </a:cubicBezTo>
                      <a:lnTo>
                        <a:pt x="4541" y="465"/>
                      </a:lnTo>
                      <a:cubicBezTo>
                        <a:pt x="4543" y="465"/>
                        <a:pt x="4545" y="465"/>
                        <a:pt x="4547" y="465"/>
                      </a:cubicBezTo>
                      <a:cubicBezTo>
                        <a:pt x="4669" y="465"/>
                        <a:pt x="4770" y="372"/>
                        <a:pt x="4783" y="253"/>
                      </a:cubicBezTo>
                      <a:cubicBezTo>
                        <a:pt x="4797" y="119"/>
                        <a:pt x="4689" y="1"/>
                        <a:pt x="45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49"/>
                <p:cNvSpPr/>
                <p:nvPr/>
              </p:nvSpPr>
              <p:spPr>
                <a:xfrm>
                  <a:off x="3559112" y="3644072"/>
                  <a:ext cx="106385" cy="10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7" h="463" extrusionOk="0">
                      <a:moveTo>
                        <a:pt x="246" y="1"/>
                      </a:moveTo>
                      <a:cubicBezTo>
                        <a:pt x="128" y="1"/>
                        <a:pt x="27" y="91"/>
                        <a:pt x="10" y="210"/>
                      </a:cubicBezTo>
                      <a:cubicBezTo>
                        <a:pt x="0" y="348"/>
                        <a:pt x="105" y="462"/>
                        <a:pt x="243" y="462"/>
                      </a:cubicBezTo>
                      <a:lnTo>
                        <a:pt x="4541" y="462"/>
                      </a:lnTo>
                      <a:cubicBezTo>
                        <a:pt x="4543" y="462"/>
                        <a:pt x="4545" y="462"/>
                        <a:pt x="4548" y="462"/>
                      </a:cubicBezTo>
                      <a:cubicBezTo>
                        <a:pt x="4669" y="462"/>
                        <a:pt x="4770" y="372"/>
                        <a:pt x="4783" y="253"/>
                      </a:cubicBezTo>
                      <a:cubicBezTo>
                        <a:pt x="4797" y="119"/>
                        <a:pt x="4689" y="1"/>
                        <a:pt x="4554" y="1"/>
                      </a:cubicBezTo>
                      <a:lnTo>
                        <a:pt x="253" y="1"/>
                      </a:lnTo>
                      <a:cubicBezTo>
                        <a:pt x="251" y="1"/>
                        <a:pt x="248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9"/>
                <p:cNvSpPr/>
                <p:nvPr/>
              </p:nvSpPr>
              <p:spPr>
                <a:xfrm>
                  <a:off x="3492313" y="3665517"/>
                  <a:ext cx="174382" cy="1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3" h="465" extrusionOk="0">
                      <a:moveTo>
                        <a:pt x="269" y="0"/>
                      </a:moveTo>
                      <a:cubicBezTo>
                        <a:pt x="155" y="0"/>
                        <a:pt x="54" y="74"/>
                        <a:pt x="30" y="185"/>
                      </a:cubicBezTo>
                      <a:cubicBezTo>
                        <a:pt x="0" y="330"/>
                        <a:pt x="114" y="465"/>
                        <a:pt x="263" y="465"/>
                      </a:cubicBezTo>
                      <a:lnTo>
                        <a:pt x="7607" y="465"/>
                      </a:lnTo>
                      <a:cubicBezTo>
                        <a:pt x="7609" y="465"/>
                        <a:pt x="7611" y="465"/>
                        <a:pt x="7613" y="465"/>
                      </a:cubicBezTo>
                      <a:cubicBezTo>
                        <a:pt x="7735" y="465"/>
                        <a:pt x="7836" y="375"/>
                        <a:pt x="7849" y="252"/>
                      </a:cubicBezTo>
                      <a:cubicBezTo>
                        <a:pt x="7862" y="118"/>
                        <a:pt x="7751" y="0"/>
                        <a:pt x="76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9"/>
                <p:cNvSpPr/>
                <p:nvPr/>
              </p:nvSpPr>
              <p:spPr>
                <a:xfrm>
                  <a:off x="3492668" y="3687895"/>
                  <a:ext cx="174315" cy="10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0" h="466" extrusionOk="0">
                      <a:moveTo>
                        <a:pt x="253" y="1"/>
                      </a:moveTo>
                      <a:cubicBezTo>
                        <a:pt x="132" y="1"/>
                        <a:pt x="28" y="92"/>
                        <a:pt x="11" y="213"/>
                      </a:cubicBezTo>
                      <a:cubicBezTo>
                        <a:pt x="1" y="351"/>
                        <a:pt x="109" y="465"/>
                        <a:pt x="247" y="465"/>
                      </a:cubicBezTo>
                      <a:lnTo>
                        <a:pt x="7594" y="465"/>
                      </a:lnTo>
                      <a:cubicBezTo>
                        <a:pt x="7705" y="465"/>
                        <a:pt x="7806" y="391"/>
                        <a:pt x="7833" y="280"/>
                      </a:cubicBezTo>
                      <a:cubicBezTo>
                        <a:pt x="7860" y="135"/>
                        <a:pt x="7749" y="1"/>
                        <a:pt x="76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9"/>
                <p:cNvSpPr/>
                <p:nvPr/>
              </p:nvSpPr>
              <p:spPr>
                <a:xfrm>
                  <a:off x="3492313" y="3709385"/>
                  <a:ext cx="174293" cy="10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9" h="463" extrusionOk="0">
                      <a:moveTo>
                        <a:pt x="262" y="1"/>
                      </a:moveTo>
                      <a:cubicBezTo>
                        <a:pt x="151" y="1"/>
                        <a:pt x="53" y="77"/>
                        <a:pt x="30" y="186"/>
                      </a:cubicBezTo>
                      <a:cubicBezTo>
                        <a:pt x="0" y="329"/>
                        <a:pt x="112" y="462"/>
                        <a:pt x="257" y="462"/>
                      </a:cubicBezTo>
                      <a:cubicBezTo>
                        <a:pt x="259" y="462"/>
                        <a:pt x="261" y="462"/>
                        <a:pt x="263" y="462"/>
                      </a:cubicBezTo>
                      <a:lnTo>
                        <a:pt x="7607" y="462"/>
                      </a:lnTo>
                      <a:cubicBezTo>
                        <a:pt x="7609" y="462"/>
                        <a:pt x="7611" y="462"/>
                        <a:pt x="7613" y="462"/>
                      </a:cubicBezTo>
                      <a:cubicBezTo>
                        <a:pt x="7735" y="462"/>
                        <a:pt x="7836" y="373"/>
                        <a:pt x="7849" y="254"/>
                      </a:cubicBezTo>
                      <a:cubicBezTo>
                        <a:pt x="7859" y="117"/>
                        <a:pt x="7754" y="1"/>
                        <a:pt x="7619" y="1"/>
                      </a:cubicBezTo>
                      <a:cubicBezTo>
                        <a:pt x="7617" y="1"/>
                        <a:pt x="7615" y="1"/>
                        <a:pt x="7613" y="1"/>
                      </a:cubicBezTo>
                      <a:lnTo>
                        <a:pt x="269" y="1"/>
                      </a:lnTo>
                      <a:cubicBezTo>
                        <a:pt x="267" y="1"/>
                        <a:pt x="265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9"/>
                <p:cNvSpPr/>
                <p:nvPr/>
              </p:nvSpPr>
              <p:spPr>
                <a:xfrm>
                  <a:off x="3504245" y="3820538"/>
                  <a:ext cx="216719" cy="11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2" h="5255" extrusionOk="0">
                      <a:moveTo>
                        <a:pt x="9523" y="1"/>
                      </a:moveTo>
                      <a:cubicBezTo>
                        <a:pt x="9395" y="1"/>
                        <a:pt x="9294" y="110"/>
                        <a:pt x="9307" y="240"/>
                      </a:cubicBezTo>
                      <a:lnTo>
                        <a:pt x="9307" y="4790"/>
                      </a:lnTo>
                      <a:lnTo>
                        <a:pt x="240" y="4790"/>
                      </a:lnTo>
                      <a:cubicBezTo>
                        <a:pt x="236" y="4790"/>
                        <a:pt x="232" y="4790"/>
                        <a:pt x="228" y="4790"/>
                      </a:cubicBezTo>
                      <a:cubicBezTo>
                        <a:pt x="105" y="4790"/>
                        <a:pt x="1" y="4892"/>
                        <a:pt x="4" y="5019"/>
                      </a:cubicBezTo>
                      <a:cubicBezTo>
                        <a:pt x="4" y="5147"/>
                        <a:pt x="108" y="5255"/>
                        <a:pt x="240" y="5255"/>
                      </a:cubicBezTo>
                      <a:lnTo>
                        <a:pt x="9529" y="5255"/>
                      </a:lnTo>
                      <a:cubicBezTo>
                        <a:pt x="9660" y="5251"/>
                        <a:pt x="9765" y="5147"/>
                        <a:pt x="9771" y="5019"/>
                      </a:cubicBezTo>
                      <a:lnTo>
                        <a:pt x="9771" y="240"/>
                      </a:lnTo>
                      <a:cubicBezTo>
                        <a:pt x="9768" y="108"/>
                        <a:pt x="9660" y="4"/>
                        <a:pt x="9529" y="1"/>
                      </a:cubicBezTo>
                      <a:cubicBezTo>
                        <a:pt x="9527" y="1"/>
                        <a:pt x="9525" y="1"/>
                        <a:pt x="95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9"/>
                <p:cNvSpPr/>
                <p:nvPr/>
              </p:nvSpPr>
              <p:spPr>
                <a:xfrm>
                  <a:off x="3471621" y="3753207"/>
                  <a:ext cx="63916" cy="10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2" h="466" extrusionOk="0">
                      <a:moveTo>
                        <a:pt x="257" y="1"/>
                      </a:moveTo>
                      <a:cubicBezTo>
                        <a:pt x="132" y="1"/>
                        <a:pt x="28" y="92"/>
                        <a:pt x="14" y="213"/>
                      </a:cubicBezTo>
                      <a:cubicBezTo>
                        <a:pt x="1" y="347"/>
                        <a:pt x="108" y="465"/>
                        <a:pt x="243" y="465"/>
                      </a:cubicBezTo>
                      <a:lnTo>
                        <a:pt x="2626" y="465"/>
                      </a:lnTo>
                      <a:cubicBezTo>
                        <a:pt x="2751" y="465"/>
                        <a:pt x="2855" y="374"/>
                        <a:pt x="2868" y="253"/>
                      </a:cubicBezTo>
                      <a:cubicBezTo>
                        <a:pt x="2882" y="119"/>
                        <a:pt x="2774" y="1"/>
                        <a:pt x="26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49"/>
                <p:cNvSpPr/>
                <p:nvPr/>
              </p:nvSpPr>
              <p:spPr>
                <a:xfrm>
                  <a:off x="3547313" y="3807320"/>
                  <a:ext cx="75647" cy="75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3411" extrusionOk="0">
                      <a:moveTo>
                        <a:pt x="1980" y="506"/>
                      </a:moveTo>
                      <a:lnTo>
                        <a:pt x="1980" y="1240"/>
                      </a:lnTo>
                      <a:cubicBezTo>
                        <a:pt x="1980" y="1367"/>
                        <a:pt x="2084" y="1475"/>
                        <a:pt x="2215" y="1475"/>
                      </a:cubicBezTo>
                      <a:lnTo>
                        <a:pt x="2946" y="1475"/>
                      </a:lnTo>
                      <a:lnTo>
                        <a:pt x="2946" y="1980"/>
                      </a:lnTo>
                      <a:lnTo>
                        <a:pt x="2175" y="1980"/>
                      </a:lnTo>
                      <a:cubicBezTo>
                        <a:pt x="2044" y="1980"/>
                        <a:pt x="1936" y="2084"/>
                        <a:pt x="1936" y="2216"/>
                      </a:cubicBezTo>
                      <a:lnTo>
                        <a:pt x="1936" y="2946"/>
                      </a:lnTo>
                      <a:lnTo>
                        <a:pt x="1431" y="2946"/>
                      </a:lnTo>
                      <a:lnTo>
                        <a:pt x="1431" y="2216"/>
                      </a:lnTo>
                      <a:cubicBezTo>
                        <a:pt x="1431" y="2084"/>
                        <a:pt x="1327" y="1980"/>
                        <a:pt x="1195" y="1980"/>
                      </a:cubicBezTo>
                      <a:lnTo>
                        <a:pt x="465" y="1980"/>
                      </a:lnTo>
                      <a:lnTo>
                        <a:pt x="465" y="1475"/>
                      </a:lnTo>
                      <a:lnTo>
                        <a:pt x="1195" y="1475"/>
                      </a:lnTo>
                      <a:cubicBezTo>
                        <a:pt x="1327" y="1475"/>
                        <a:pt x="1431" y="1367"/>
                        <a:pt x="1431" y="1240"/>
                      </a:cubicBezTo>
                      <a:lnTo>
                        <a:pt x="1431" y="506"/>
                      </a:lnTo>
                      <a:close/>
                      <a:moveTo>
                        <a:pt x="1206" y="1"/>
                      </a:moveTo>
                      <a:cubicBezTo>
                        <a:pt x="1074" y="1"/>
                        <a:pt x="970" y="109"/>
                        <a:pt x="970" y="240"/>
                      </a:cubicBezTo>
                      <a:lnTo>
                        <a:pt x="970" y="970"/>
                      </a:lnTo>
                      <a:lnTo>
                        <a:pt x="240" y="970"/>
                      </a:lnTo>
                      <a:cubicBezTo>
                        <a:pt x="108" y="970"/>
                        <a:pt x="1" y="1075"/>
                        <a:pt x="1" y="1206"/>
                      </a:cubicBezTo>
                      <a:lnTo>
                        <a:pt x="1" y="2202"/>
                      </a:lnTo>
                      <a:cubicBezTo>
                        <a:pt x="1" y="2333"/>
                        <a:pt x="105" y="2441"/>
                        <a:pt x="236" y="2441"/>
                      </a:cubicBezTo>
                      <a:lnTo>
                        <a:pt x="970" y="2441"/>
                      </a:lnTo>
                      <a:lnTo>
                        <a:pt x="970" y="3175"/>
                      </a:lnTo>
                      <a:cubicBezTo>
                        <a:pt x="970" y="3303"/>
                        <a:pt x="1078" y="3410"/>
                        <a:pt x="1206" y="3410"/>
                      </a:cubicBezTo>
                      <a:lnTo>
                        <a:pt x="2205" y="3410"/>
                      </a:lnTo>
                      <a:cubicBezTo>
                        <a:pt x="2336" y="3410"/>
                        <a:pt x="2441" y="3303"/>
                        <a:pt x="2441" y="3175"/>
                      </a:cubicBezTo>
                      <a:lnTo>
                        <a:pt x="2441" y="2441"/>
                      </a:lnTo>
                      <a:lnTo>
                        <a:pt x="3175" y="2441"/>
                      </a:lnTo>
                      <a:cubicBezTo>
                        <a:pt x="3302" y="2441"/>
                        <a:pt x="3410" y="2337"/>
                        <a:pt x="3410" y="2206"/>
                      </a:cubicBezTo>
                      <a:lnTo>
                        <a:pt x="3410" y="1206"/>
                      </a:lnTo>
                      <a:cubicBezTo>
                        <a:pt x="3410" y="1075"/>
                        <a:pt x="3302" y="970"/>
                        <a:pt x="3175" y="970"/>
                      </a:cubicBezTo>
                      <a:lnTo>
                        <a:pt x="2441" y="970"/>
                      </a:lnTo>
                      <a:lnTo>
                        <a:pt x="2441" y="240"/>
                      </a:lnTo>
                      <a:cubicBezTo>
                        <a:pt x="2441" y="109"/>
                        <a:pt x="2336" y="1"/>
                        <a:pt x="22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49"/>
                <p:cNvSpPr/>
                <p:nvPr/>
              </p:nvSpPr>
              <p:spPr>
                <a:xfrm>
                  <a:off x="3525513" y="3785697"/>
                  <a:ext cx="123928" cy="1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8" h="5376" extrusionOk="0">
                      <a:moveTo>
                        <a:pt x="2687" y="474"/>
                      </a:moveTo>
                      <a:cubicBezTo>
                        <a:pt x="3582" y="474"/>
                        <a:pt x="4390" y="1013"/>
                        <a:pt x="4733" y="1841"/>
                      </a:cubicBezTo>
                      <a:cubicBezTo>
                        <a:pt x="5076" y="2669"/>
                        <a:pt x="4888" y="3621"/>
                        <a:pt x="4252" y="4254"/>
                      </a:cubicBezTo>
                      <a:cubicBezTo>
                        <a:pt x="3828" y="4678"/>
                        <a:pt x="3261" y="4902"/>
                        <a:pt x="2684" y="4902"/>
                      </a:cubicBezTo>
                      <a:cubicBezTo>
                        <a:pt x="2399" y="4902"/>
                        <a:pt x="2112" y="4848"/>
                        <a:pt x="1839" y="4736"/>
                      </a:cubicBezTo>
                      <a:cubicBezTo>
                        <a:pt x="1014" y="4392"/>
                        <a:pt x="472" y="3584"/>
                        <a:pt x="472" y="2689"/>
                      </a:cubicBezTo>
                      <a:cubicBezTo>
                        <a:pt x="475" y="1467"/>
                        <a:pt x="1465" y="474"/>
                        <a:pt x="2687" y="474"/>
                      </a:cubicBezTo>
                      <a:close/>
                      <a:moveTo>
                        <a:pt x="2687" y="0"/>
                      </a:moveTo>
                      <a:cubicBezTo>
                        <a:pt x="2341" y="0"/>
                        <a:pt x="1992" y="67"/>
                        <a:pt x="1660" y="205"/>
                      </a:cubicBezTo>
                      <a:cubicBezTo>
                        <a:pt x="654" y="623"/>
                        <a:pt x="1" y="1602"/>
                        <a:pt x="1" y="2689"/>
                      </a:cubicBezTo>
                      <a:cubicBezTo>
                        <a:pt x="1" y="4173"/>
                        <a:pt x="1202" y="5375"/>
                        <a:pt x="2687" y="5375"/>
                      </a:cubicBezTo>
                      <a:cubicBezTo>
                        <a:pt x="3774" y="5375"/>
                        <a:pt x="4753" y="4722"/>
                        <a:pt x="5171" y="3716"/>
                      </a:cubicBezTo>
                      <a:cubicBezTo>
                        <a:pt x="5588" y="2713"/>
                        <a:pt x="5356" y="1555"/>
                        <a:pt x="4588" y="787"/>
                      </a:cubicBezTo>
                      <a:cubicBezTo>
                        <a:pt x="4075" y="274"/>
                        <a:pt x="3387" y="0"/>
                        <a:pt x="26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1" name="Google Shape;2501;p49"/>
              <p:cNvSpPr/>
              <p:nvPr/>
            </p:nvSpPr>
            <p:spPr>
              <a:xfrm>
                <a:off x="4183486" y="3067899"/>
                <a:ext cx="245248" cy="244312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097" extrusionOk="0">
                    <a:moveTo>
                      <a:pt x="8081" y="419"/>
                    </a:moveTo>
                    <a:cubicBezTo>
                      <a:pt x="8744" y="419"/>
                      <a:pt x="9074" y="1220"/>
                      <a:pt x="8606" y="1688"/>
                    </a:cubicBezTo>
                    <a:cubicBezTo>
                      <a:pt x="8455" y="1839"/>
                      <a:pt x="8269" y="1907"/>
                      <a:pt x="8087" y="1907"/>
                    </a:cubicBezTo>
                    <a:cubicBezTo>
                      <a:pt x="7705" y="1907"/>
                      <a:pt x="7337" y="1610"/>
                      <a:pt x="7337" y="1163"/>
                    </a:cubicBezTo>
                    <a:cubicBezTo>
                      <a:pt x="7337" y="752"/>
                      <a:pt x="7671" y="419"/>
                      <a:pt x="8081" y="419"/>
                    </a:cubicBezTo>
                    <a:close/>
                    <a:moveTo>
                      <a:pt x="4463" y="3354"/>
                    </a:moveTo>
                    <a:cubicBezTo>
                      <a:pt x="4557" y="3822"/>
                      <a:pt x="4917" y="4196"/>
                      <a:pt x="5385" y="4300"/>
                    </a:cubicBezTo>
                    <a:cubicBezTo>
                      <a:pt x="5473" y="4320"/>
                      <a:pt x="5561" y="4329"/>
                      <a:pt x="5649" y="4329"/>
                    </a:cubicBezTo>
                    <a:cubicBezTo>
                      <a:pt x="6029" y="4329"/>
                      <a:pt x="6394" y="4150"/>
                      <a:pt x="6624" y="3836"/>
                    </a:cubicBezTo>
                    <a:cubicBezTo>
                      <a:pt x="6806" y="4081"/>
                      <a:pt x="7068" y="4246"/>
                      <a:pt x="7364" y="4307"/>
                    </a:cubicBezTo>
                    <a:lnTo>
                      <a:pt x="7364" y="4872"/>
                    </a:lnTo>
                    <a:cubicBezTo>
                      <a:pt x="6940" y="4872"/>
                      <a:pt x="6489" y="5047"/>
                      <a:pt x="6247" y="5414"/>
                    </a:cubicBezTo>
                    <a:cubicBezTo>
                      <a:pt x="6142" y="5374"/>
                      <a:pt x="6029" y="5355"/>
                      <a:pt x="5914" y="5355"/>
                    </a:cubicBezTo>
                    <a:cubicBezTo>
                      <a:pt x="5557" y="5355"/>
                      <a:pt x="5188" y="5539"/>
                      <a:pt x="5002" y="5835"/>
                    </a:cubicBezTo>
                    <a:lnTo>
                      <a:pt x="3914" y="5835"/>
                    </a:lnTo>
                    <a:cubicBezTo>
                      <a:pt x="3635" y="5835"/>
                      <a:pt x="3403" y="5613"/>
                      <a:pt x="3396" y="5330"/>
                    </a:cubicBezTo>
                    <a:lnTo>
                      <a:pt x="4554" y="5330"/>
                    </a:lnTo>
                    <a:cubicBezTo>
                      <a:pt x="4556" y="5330"/>
                      <a:pt x="4558" y="5330"/>
                      <a:pt x="4561" y="5330"/>
                    </a:cubicBezTo>
                    <a:cubicBezTo>
                      <a:pt x="4682" y="5330"/>
                      <a:pt x="4783" y="5240"/>
                      <a:pt x="4796" y="5121"/>
                    </a:cubicBezTo>
                    <a:cubicBezTo>
                      <a:pt x="4810" y="4983"/>
                      <a:pt x="4702" y="4869"/>
                      <a:pt x="4567" y="4869"/>
                    </a:cubicBezTo>
                    <a:lnTo>
                      <a:pt x="2979" y="4869"/>
                    </a:lnTo>
                    <a:cubicBezTo>
                      <a:pt x="2676" y="4865"/>
                      <a:pt x="2427" y="4623"/>
                      <a:pt x="2420" y="4320"/>
                    </a:cubicBezTo>
                    <a:lnTo>
                      <a:pt x="3935" y="4320"/>
                    </a:lnTo>
                    <a:cubicBezTo>
                      <a:pt x="3937" y="4320"/>
                      <a:pt x="3939" y="4320"/>
                      <a:pt x="3941" y="4320"/>
                    </a:cubicBezTo>
                    <a:cubicBezTo>
                      <a:pt x="4059" y="4320"/>
                      <a:pt x="4160" y="4231"/>
                      <a:pt x="4177" y="4112"/>
                    </a:cubicBezTo>
                    <a:cubicBezTo>
                      <a:pt x="4187" y="3974"/>
                      <a:pt x="4079" y="3859"/>
                      <a:pt x="3945" y="3859"/>
                    </a:cubicBezTo>
                    <a:lnTo>
                      <a:pt x="2009" y="3859"/>
                    </a:lnTo>
                    <a:cubicBezTo>
                      <a:pt x="1730" y="3859"/>
                      <a:pt x="1498" y="3634"/>
                      <a:pt x="1491" y="3354"/>
                    </a:cubicBezTo>
                    <a:close/>
                    <a:moveTo>
                      <a:pt x="14668" y="3354"/>
                    </a:moveTo>
                    <a:cubicBezTo>
                      <a:pt x="14661" y="3637"/>
                      <a:pt x="14429" y="3859"/>
                      <a:pt x="14150" y="3859"/>
                    </a:cubicBezTo>
                    <a:lnTo>
                      <a:pt x="12231" y="3859"/>
                    </a:lnTo>
                    <a:cubicBezTo>
                      <a:pt x="12229" y="3859"/>
                      <a:pt x="12227" y="3859"/>
                      <a:pt x="12225" y="3859"/>
                    </a:cubicBezTo>
                    <a:cubicBezTo>
                      <a:pt x="12106" y="3859"/>
                      <a:pt x="12002" y="3949"/>
                      <a:pt x="11989" y="4068"/>
                    </a:cubicBezTo>
                    <a:cubicBezTo>
                      <a:pt x="11975" y="4202"/>
                      <a:pt x="12083" y="4320"/>
                      <a:pt x="12221" y="4320"/>
                    </a:cubicBezTo>
                    <a:lnTo>
                      <a:pt x="13746" y="4320"/>
                    </a:lnTo>
                    <a:cubicBezTo>
                      <a:pt x="13736" y="4623"/>
                      <a:pt x="13487" y="4865"/>
                      <a:pt x="13184" y="4869"/>
                    </a:cubicBezTo>
                    <a:lnTo>
                      <a:pt x="11595" y="4869"/>
                    </a:lnTo>
                    <a:cubicBezTo>
                      <a:pt x="11460" y="4869"/>
                      <a:pt x="11353" y="4983"/>
                      <a:pt x="11366" y="5121"/>
                    </a:cubicBezTo>
                    <a:cubicBezTo>
                      <a:pt x="11379" y="5240"/>
                      <a:pt x="11480" y="5330"/>
                      <a:pt x="11602" y="5330"/>
                    </a:cubicBezTo>
                    <a:cubicBezTo>
                      <a:pt x="11604" y="5330"/>
                      <a:pt x="11606" y="5330"/>
                      <a:pt x="11609" y="5330"/>
                    </a:cubicBezTo>
                    <a:lnTo>
                      <a:pt x="12723" y="5330"/>
                    </a:lnTo>
                    <a:cubicBezTo>
                      <a:pt x="12716" y="5609"/>
                      <a:pt x="12490" y="5835"/>
                      <a:pt x="12211" y="5835"/>
                    </a:cubicBezTo>
                    <a:lnTo>
                      <a:pt x="11134" y="5835"/>
                    </a:lnTo>
                    <a:cubicBezTo>
                      <a:pt x="10950" y="5539"/>
                      <a:pt x="10585" y="5355"/>
                      <a:pt x="10232" y="5355"/>
                    </a:cubicBezTo>
                    <a:cubicBezTo>
                      <a:pt x="10119" y="5355"/>
                      <a:pt x="10007" y="5374"/>
                      <a:pt x="9902" y="5414"/>
                    </a:cubicBezTo>
                    <a:cubicBezTo>
                      <a:pt x="9660" y="5047"/>
                      <a:pt x="9215" y="4876"/>
                      <a:pt x="8795" y="4872"/>
                    </a:cubicBezTo>
                    <a:lnTo>
                      <a:pt x="8795" y="4310"/>
                    </a:lnTo>
                    <a:cubicBezTo>
                      <a:pt x="9091" y="4250"/>
                      <a:pt x="9353" y="4081"/>
                      <a:pt x="9535" y="3839"/>
                    </a:cubicBezTo>
                    <a:cubicBezTo>
                      <a:pt x="9765" y="4153"/>
                      <a:pt x="10130" y="4332"/>
                      <a:pt x="10510" y="4332"/>
                    </a:cubicBezTo>
                    <a:cubicBezTo>
                      <a:pt x="10598" y="4332"/>
                      <a:pt x="10686" y="4323"/>
                      <a:pt x="10774" y="4303"/>
                    </a:cubicBezTo>
                    <a:cubicBezTo>
                      <a:pt x="11242" y="4196"/>
                      <a:pt x="11602" y="3825"/>
                      <a:pt x="11696" y="3354"/>
                    </a:cubicBezTo>
                    <a:close/>
                    <a:moveTo>
                      <a:pt x="7329" y="5326"/>
                    </a:moveTo>
                    <a:cubicBezTo>
                      <a:pt x="7341" y="5326"/>
                      <a:pt x="7353" y="5326"/>
                      <a:pt x="7364" y="5327"/>
                    </a:cubicBezTo>
                    <a:lnTo>
                      <a:pt x="7364" y="7871"/>
                    </a:lnTo>
                    <a:cubicBezTo>
                      <a:pt x="7314" y="7851"/>
                      <a:pt x="6469" y="7534"/>
                      <a:pt x="6422" y="7259"/>
                    </a:cubicBezTo>
                    <a:cubicBezTo>
                      <a:pt x="6728" y="7067"/>
                      <a:pt x="6913" y="6733"/>
                      <a:pt x="6913" y="6373"/>
                    </a:cubicBezTo>
                    <a:cubicBezTo>
                      <a:pt x="6913" y="6111"/>
                      <a:pt x="6812" y="5858"/>
                      <a:pt x="6634" y="5666"/>
                    </a:cubicBezTo>
                    <a:cubicBezTo>
                      <a:pt x="6782" y="5435"/>
                      <a:pt x="7063" y="5326"/>
                      <a:pt x="7329" y="5326"/>
                    </a:cubicBezTo>
                    <a:close/>
                    <a:moveTo>
                      <a:pt x="8830" y="5326"/>
                    </a:moveTo>
                    <a:cubicBezTo>
                      <a:pt x="9096" y="5326"/>
                      <a:pt x="9377" y="5435"/>
                      <a:pt x="9525" y="5666"/>
                    </a:cubicBezTo>
                    <a:cubicBezTo>
                      <a:pt x="9077" y="6144"/>
                      <a:pt x="9178" y="6912"/>
                      <a:pt x="9737" y="7259"/>
                    </a:cubicBezTo>
                    <a:cubicBezTo>
                      <a:pt x="9690" y="7534"/>
                      <a:pt x="8960" y="7804"/>
                      <a:pt x="8795" y="7871"/>
                    </a:cubicBezTo>
                    <a:lnTo>
                      <a:pt x="8795" y="5327"/>
                    </a:lnTo>
                    <a:cubicBezTo>
                      <a:pt x="8807" y="5326"/>
                      <a:pt x="8818" y="5326"/>
                      <a:pt x="8830" y="5326"/>
                    </a:cubicBezTo>
                    <a:close/>
                    <a:moveTo>
                      <a:pt x="8334" y="2365"/>
                    </a:moveTo>
                    <a:lnTo>
                      <a:pt x="8334" y="8043"/>
                    </a:lnTo>
                    <a:lnTo>
                      <a:pt x="8081" y="8134"/>
                    </a:lnTo>
                    <a:lnTo>
                      <a:pt x="7829" y="8043"/>
                    </a:lnTo>
                    <a:lnTo>
                      <a:pt x="7829" y="2365"/>
                    </a:lnTo>
                    <a:cubicBezTo>
                      <a:pt x="7896" y="2384"/>
                      <a:pt x="7991" y="2394"/>
                      <a:pt x="8084" y="2394"/>
                    </a:cubicBezTo>
                    <a:cubicBezTo>
                      <a:pt x="8181" y="2394"/>
                      <a:pt x="8275" y="2384"/>
                      <a:pt x="8334" y="2365"/>
                    </a:cubicBezTo>
                    <a:close/>
                    <a:moveTo>
                      <a:pt x="10307" y="5808"/>
                    </a:moveTo>
                    <a:cubicBezTo>
                      <a:pt x="10728" y="5808"/>
                      <a:pt x="11026" y="6290"/>
                      <a:pt x="10777" y="6680"/>
                    </a:cubicBezTo>
                    <a:cubicBezTo>
                      <a:pt x="10737" y="6740"/>
                      <a:pt x="10727" y="6818"/>
                      <a:pt x="10754" y="6888"/>
                    </a:cubicBezTo>
                    <a:cubicBezTo>
                      <a:pt x="10794" y="7003"/>
                      <a:pt x="10814" y="7124"/>
                      <a:pt x="10814" y="7245"/>
                    </a:cubicBezTo>
                    <a:cubicBezTo>
                      <a:pt x="10814" y="7986"/>
                      <a:pt x="10084" y="8416"/>
                      <a:pt x="9498" y="8682"/>
                    </a:cubicBezTo>
                    <a:cubicBezTo>
                      <a:pt x="9266" y="8578"/>
                      <a:pt x="9024" y="8484"/>
                      <a:pt x="8778" y="8393"/>
                    </a:cubicBezTo>
                    <a:cubicBezTo>
                      <a:pt x="9633" y="8063"/>
                      <a:pt x="10225" y="7730"/>
                      <a:pt x="10225" y="7245"/>
                    </a:cubicBezTo>
                    <a:cubicBezTo>
                      <a:pt x="10225" y="7124"/>
                      <a:pt x="10185" y="6945"/>
                      <a:pt x="10057" y="6885"/>
                    </a:cubicBezTo>
                    <a:cubicBezTo>
                      <a:pt x="9586" y="6663"/>
                      <a:pt x="9643" y="5976"/>
                      <a:pt x="10144" y="5831"/>
                    </a:cubicBezTo>
                    <a:cubicBezTo>
                      <a:pt x="10200" y="5815"/>
                      <a:pt x="10254" y="5808"/>
                      <a:pt x="10307" y="5808"/>
                    </a:cubicBezTo>
                    <a:close/>
                    <a:moveTo>
                      <a:pt x="7364" y="10008"/>
                    </a:moveTo>
                    <a:lnTo>
                      <a:pt x="7364" y="11095"/>
                    </a:lnTo>
                    <a:cubicBezTo>
                      <a:pt x="6695" y="10799"/>
                      <a:pt x="6614" y="10621"/>
                      <a:pt x="6614" y="10554"/>
                    </a:cubicBezTo>
                    <a:cubicBezTo>
                      <a:pt x="6614" y="10486"/>
                      <a:pt x="6695" y="10308"/>
                      <a:pt x="7364" y="10008"/>
                    </a:cubicBezTo>
                    <a:close/>
                    <a:moveTo>
                      <a:pt x="8795" y="10008"/>
                    </a:moveTo>
                    <a:cubicBezTo>
                      <a:pt x="9465" y="10308"/>
                      <a:pt x="9545" y="10483"/>
                      <a:pt x="9545" y="10554"/>
                    </a:cubicBezTo>
                    <a:cubicBezTo>
                      <a:pt x="9545" y="10621"/>
                      <a:pt x="9465" y="10799"/>
                      <a:pt x="8795" y="11095"/>
                    </a:cubicBezTo>
                    <a:lnTo>
                      <a:pt x="8795" y="10008"/>
                    </a:lnTo>
                    <a:close/>
                    <a:moveTo>
                      <a:pt x="8081" y="9726"/>
                    </a:moveTo>
                    <a:cubicBezTo>
                      <a:pt x="8172" y="9759"/>
                      <a:pt x="8256" y="9790"/>
                      <a:pt x="8334" y="9820"/>
                    </a:cubicBezTo>
                    <a:lnTo>
                      <a:pt x="8334" y="11287"/>
                    </a:lnTo>
                    <a:cubicBezTo>
                      <a:pt x="8256" y="11314"/>
                      <a:pt x="8172" y="11345"/>
                      <a:pt x="8081" y="11378"/>
                    </a:cubicBezTo>
                    <a:cubicBezTo>
                      <a:pt x="8004" y="11351"/>
                      <a:pt x="7916" y="11321"/>
                      <a:pt x="7829" y="11287"/>
                    </a:cubicBezTo>
                    <a:lnTo>
                      <a:pt x="7829" y="9820"/>
                    </a:lnTo>
                    <a:cubicBezTo>
                      <a:pt x="7916" y="9786"/>
                      <a:pt x="8004" y="9756"/>
                      <a:pt x="8081" y="9726"/>
                    </a:cubicBezTo>
                    <a:close/>
                    <a:moveTo>
                      <a:pt x="6678" y="9204"/>
                    </a:moveTo>
                    <a:cubicBezTo>
                      <a:pt x="6910" y="9302"/>
                      <a:pt x="7152" y="9392"/>
                      <a:pt x="7395" y="9480"/>
                    </a:cubicBezTo>
                    <a:cubicBezTo>
                      <a:pt x="6725" y="9749"/>
                      <a:pt x="6132" y="10069"/>
                      <a:pt x="6132" y="10554"/>
                    </a:cubicBezTo>
                    <a:cubicBezTo>
                      <a:pt x="6132" y="11035"/>
                      <a:pt x="6725" y="11358"/>
                      <a:pt x="7395" y="11627"/>
                    </a:cubicBezTo>
                    <a:cubicBezTo>
                      <a:pt x="7166" y="11711"/>
                      <a:pt x="6917" y="11802"/>
                      <a:pt x="6678" y="11903"/>
                    </a:cubicBezTo>
                    <a:cubicBezTo>
                      <a:pt x="6146" y="11637"/>
                      <a:pt x="5547" y="11220"/>
                      <a:pt x="5547" y="10554"/>
                    </a:cubicBezTo>
                    <a:lnTo>
                      <a:pt x="5543" y="10554"/>
                    </a:lnTo>
                    <a:cubicBezTo>
                      <a:pt x="5543" y="9887"/>
                      <a:pt x="6146" y="9466"/>
                      <a:pt x="6678" y="9204"/>
                    </a:cubicBezTo>
                    <a:close/>
                    <a:moveTo>
                      <a:pt x="5846" y="5807"/>
                    </a:moveTo>
                    <a:cubicBezTo>
                      <a:pt x="5910" y="5807"/>
                      <a:pt x="5976" y="5818"/>
                      <a:pt x="6042" y="5842"/>
                    </a:cubicBezTo>
                    <a:cubicBezTo>
                      <a:pt x="6149" y="5879"/>
                      <a:pt x="6244" y="5949"/>
                      <a:pt x="6307" y="6043"/>
                    </a:cubicBezTo>
                    <a:cubicBezTo>
                      <a:pt x="6509" y="6333"/>
                      <a:pt x="6405" y="6733"/>
                      <a:pt x="6089" y="6885"/>
                    </a:cubicBezTo>
                    <a:cubicBezTo>
                      <a:pt x="5961" y="6945"/>
                      <a:pt x="5920" y="7124"/>
                      <a:pt x="5920" y="7245"/>
                    </a:cubicBezTo>
                    <a:cubicBezTo>
                      <a:pt x="5920" y="7750"/>
                      <a:pt x="6546" y="8086"/>
                      <a:pt x="7489" y="8440"/>
                    </a:cubicBezTo>
                    <a:cubicBezTo>
                      <a:pt x="7657" y="8500"/>
                      <a:pt x="8977" y="8968"/>
                      <a:pt x="9374" y="9157"/>
                    </a:cubicBezTo>
                    <a:cubicBezTo>
                      <a:pt x="9922" y="9413"/>
                      <a:pt x="10602" y="9867"/>
                      <a:pt x="10602" y="10554"/>
                    </a:cubicBezTo>
                    <a:cubicBezTo>
                      <a:pt x="10602" y="11254"/>
                      <a:pt x="9939" y="11681"/>
                      <a:pt x="9380" y="11947"/>
                    </a:cubicBezTo>
                    <a:cubicBezTo>
                      <a:pt x="8758" y="12216"/>
                      <a:pt x="8122" y="12428"/>
                      <a:pt x="7489" y="12667"/>
                    </a:cubicBezTo>
                    <a:cubicBezTo>
                      <a:pt x="6546" y="13021"/>
                      <a:pt x="5917" y="13357"/>
                      <a:pt x="5917" y="13862"/>
                    </a:cubicBezTo>
                    <a:cubicBezTo>
                      <a:pt x="5917" y="14071"/>
                      <a:pt x="6035" y="14266"/>
                      <a:pt x="6270" y="14451"/>
                    </a:cubicBezTo>
                    <a:lnTo>
                      <a:pt x="6270" y="15111"/>
                    </a:lnTo>
                    <a:cubicBezTo>
                      <a:pt x="5631" y="14754"/>
                      <a:pt x="5331" y="14350"/>
                      <a:pt x="5331" y="13862"/>
                    </a:cubicBezTo>
                    <a:cubicBezTo>
                      <a:pt x="5331" y="13398"/>
                      <a:pt x="5624" y="12990"/>
                      <a:pt x="6200" y="12654"/>
                    </a:cubicBezTo>
                    <a:cubicBezTo>
                      <a:pt x="6957" y="12210"/>
                      <a:pt x="7825" y="11991"/>
                      <a:pt x="8640" y="11671"/>
                    </a:cubicBezTo>
                    <a:cubicBezTo>
                      <a:pt x="9353" y="11392"/>
                      <a:pt x="10013" y="11062"/>
                      <a:pt x="10013" y="10554"/>
                    </a:cubicBezTo>
                    <a:cubicBezTo>
                      <a:pt x="10013" y="10042"/>
                      <a:pt x="9357" y="9716"/>
                      <a:pt x="8643" y="9436"/>
                    </a:cubicBezTo>
                    <a:lnTo>
                      <a:pt x="8640" y="9433"/>
                    </a:lnTo>
                    <a:cubicBezTo>
                      <a:pt x="8495" y="9379"/>
                      <a:pt x="6351" y="8544"/>
                      <a:pt x="6200" y="8453"/>
                    </a:cubicBezTo>
                    <a:cubicBezTo>
                      <a:pt x="5651" y="8130"/>
                      <a:pt x="5153" y="7565"/>
                      <a:pt x="5392" y="6888"/>
                    </a:cubicBezTo>
                    <a:cubicBezTo>
                      <a:pt x="5416" y="6821"/>
                      <a:pt x="5409" y="6744"/>
                      <a:pt x="5372" y="6683"/>
                    </a:cubicBezTo>
                    <a:cubicBezTo>
                      <a:pt x="5341" y="6636"/>
                      <a:pt x="5318" y="6585"/>
                      <a:pt x="5301" y="6531"/>
                    </a:cubicBezTo>
                    <a:cubicBezTo>
                      <a:pt x="5193" y="6154"/>
                      <a:pt x="5489" y="5807"/>
                      <a:pt x="5846" y="5807"/>
                    </a:cubicBezTo>
                    <a:close/>
                    <a:moveTo>
                      <a:pt x="9512" y="12422"/>
                    </a:moveTo>
                    <a:cubicBezTo>
                      <a:pt x="10101" y="12687"/>
                      <a:pt x="10828" y="13118"/>
                      <a:pt x="10828" y="13862"/>
                    </a:cubicBezTo>
                    <a:cubicBezTo>
                      <a:pt x="10828" y="14350"/>
                      <a:pt x="10528" y="14754"/>
                      <a:pt x="9889" y="15111"/>
                    </a:cubicBezTo>
                    <a:lnTo>
                      <a:pt x="9889" y="14451"/>
                    </a:lnTo>
                    <a:cubicBezTo>
                      <a:pt x="10128" y="14266"/>
                      <a:pt x="10242" y="14074"/>
                      <a:pt x="10242" y="13862"/>
                    </a:cubicBezTo>
                    <a:cubicBezTo>
                      <a:pt x="10242" y="13374"/>
                      <a:pt x="9646" y="13044"/>
                      <a:pt x="8791" y="12714"/>
                    </a:cubicBezTo>
                    <a:cubicBezTo>
                      <a:pt x="9010" y="12634"/>
                      <a:pt x="9266" y="12533"/>
                      <a:pt x="9512" y="12422"/>
                    </a:cubicBezTo>
                    <a:close/>
                    <a:moveTo>
                      <a:pt x="8103" y="1"/>
                    </a:moveTo>
                    <a:cubicBezTo>
                      <a:pt x="7421" y="1"/>
                      <a:pt x="6866" y="535"/>
                      <a:pt x="6866" y="1190"/>
                    </a:cubicBezTo>
                    <a:cubicBezTo>
                      <a:pt x="6870" y="1570"/>
                      <a:pt x="7055" y="1924"/>
                      <a:pt x="7364" y="2146"/>
                    </a:cubicBezTo>
                    <a:lnTo>
                      <a:pt x="7364" y="3799"/>
                    </a:lnTo>
                    <a:cubicBezTo>
                      <a:pt x="7048" y="3684"/>
                      <a:pt x="6876" y="3455"/>
                      <a:pt x="6849" y="3109"/>
                    </a:cubicBezTo>
                    <a:cubicBezTo>
                      <a:pt x="6849" y="2456"/>
                      <a:pt x="6297" y="1924"/>
                      <a:pt x="5621" y="1924"/>
                    </a:cubicBezTo>
                    <a:lnTo>
                      <a:pt x="3911" y="1924"/>
                    </a:lnTo>
                    <a:cubicBezTo>
                      <a:pt x="3909" y="1924"/>
                      <a:pt x="3906" y="1924"/>
                      <a:pt x="3904" y="1924"/>
                    </a:cubicBezTo>
                    <a:cubicBezTo>
                      <a:pt x="3792" y="1924"/>
                      <a:pt x="3695" y="2000"/>
                      <a:pt x="3672" y="2109"/>
                    </a:cubicBezTo>
                    <a:cubicBezTo>
                      <a:pt x="3642" y="2252"/>
                      <a:pt x="3753" y="2385"/>
                      <a:pt x="3899" y="2385"/>
                    </a:cubicBezTo>
                    <a:cubicBezTo>
                      <a:pt x="3901" y="2385"/>
                      <a:pt x="3902" y="2385"/>
                      <a:pt x="3904" y="2385"/>
                    </a:cubicBezTo>
                    <a:lnTo>
                      <a:pt x="5621" y="2385"/>
                    </a:lnTo>
                    <a:cubicBezTo>
                      <a:pt x="5957" y="2385"/>
                      <a:pt x="6297" y="2651"/>
                      <a:pt x="6365" y="2977"/>
                    </a:cubicBezTo>
                    <a:cubicBezTo>
                      <a:pt x="6452" y="3411"/>
                      <a:pt x="6149" y="3825"/>
                      <a:pt x="5708" y="3873"/>
                    </a:cubicBezTo>
                    <a:cubicBezTo>
                      <a:pt x="5683" y="3875"/>
                      <a:pt x="5658" y="3876"/>
                      <a:pt x="5633" y="3876"/>
                    </a:cubicBezTo>
                    <a:cubicBezTo>
                      <a:pt x="5225" y="3876"/>
                      <a:pt x="4887" y="3544"/>
                      <a:pt x="4887" y="3125"/>
                    </a:cubicBezTo>
                    <a:cubicBezTo>
                      <a:pt x="4887" y="2994"/>
                      <a:pt x="4776" y="2890"/>
                      <a:pt x="4645" y="2890"/>
                    </a:cubicBezTo>
                    <a:lnTo>
                      <a:pt x="1000" y="2890"/>
                    </a:lnTo>
                    <a:cubicBezTo>
                      <a:pt x="717" y="2890"/>
                      <a:pt x="485" y="2668"/>
                      <a:pt x="475" y="2385"/>
                    </a:cubicBezTo>
                    <a:lnTo>
                      <a:pt x="2901" y="2385"/>
                    </a:lnTo>
                    <a:cubicBezTo>
                      <a:pt x="2903" y="2385"/>
                      <a:pt x="2906" y="2385"/>
                      <a:pt x="2908" y="2385"/>
                    </a:cubicBezTo>
                    <a:cubicBezTo>
                      <a:pt x="3026" y="2385"/>
                      <a:pt x="3127" y="2295"/>
                      <a:pt x="3144" y="2176"/>
                    </a:cubicBezTo>
                    <a:cubicBezTo>
                      <a:pt x="3154" y="2038"/>
                      <a:pt x="3046" y="1924"/>
                      <a:pt x="2911" y="1924"/>
                    </a:cubicBezTo>
                    <a:lnTo>
                      <a:pt x="236" y="1924"/>
                    </a:lnTo>
                    <a:cubicBezTo>
                      <a:pt x="108" y="1924"/>
                      <a:pt x="0" y="2028"/>
                      <a:pt x="0" y="2159"/>
                    </a:cubicBezTo>
                    <a:lnTo>
                      <a:pt x="0" y="2375"/>
                    </a:lnTo>
                    <a:cubicBezTo>
                      <a:pt x="646" y="3034"/>
                      <a:pt x="1296" y="3691"/>
                      <a:pt x="1952" y="4340"/>
                    </a:cubicBezTo>
                    <a:cubicBezTo>
                      <a:pt x="2571" y="5010"/>
                      <a:pt x="3208" y="5663"/>
                      <a:pt x="3867" y="6299"/>
                    </a:cubicBezTo>
                    <a:lnTo>
                      <a:pt x="4850" y="6299"/>
                    </a:lnTo>
                    <a:cubicBezTo>
                      <a:pt x="4837" y="6481"/>
                      <a:pt x="4870" y="6663"/>
                      <a:pt x="4951" y="6828"/>
                    </a:cubicBezTo>
                    <a:cubicBezTo>
                      <a:pt x="4695" y="7770"/>
                      <a:pt x="5385" y="8537"/>
                      <a:pt x="6156" y="8948"/>
                    </a:cubicBezTo>
                    <a:cubicBezTo>
                      <a:pt x="5449" y="9376"/>
                      <a:pt x="5089" y="9917"/>
                      <a:pt x="5089" y="10547"/>
                    </a:cubicBezTo>
                    <a:cubicBezTo>
                      <a:pt x="5089" y="11180"/>
                      <a:pt x="5449" y="11721"/>
                      <a:pt x="6156" y="12146"/>
                    </a:cubicBezTo>
                    <a:cubicBezTo>
                      <a:pt x="5513" y="12489"/>
                      <a:pt x="4894" y="13068"/>
                      <a:pt x="4894" y="13855"/>
                    </a:cubicBezTo>
                    <a:cubicBezTo>
                      <a:pt x="4894" y="14993"/>
                      <a:pt x="6055" y="15532"/>
                      <a:pt x="6439" y="15707"/>
                    </a:cubicBezTo>
                    <a:cubicBezTo>
                      <a:pt x="6471" y="15721"/>
                      <a:pt x="6503" y="15728"/>
                      <a:pt x="6535" y="15728"/>
                    </a:cubicBezTo>
                    <a:cubicBezTo>
                      <a:pt x="6659" y="15728"/>
                      <a:pt x="6773" y="15628"/>
                      <a:pt x="6775" y="15491"/>
                    </a:cubicBezTo>
                    <a:lnTo>
                      <a:pt x="6775" y="14327"/>
                    </a:lnTo>
                    <a:cubicBezTo>
                      <a:pt x="6775" y="14246"/>
                      <a:pt x="6735" y="14172"/>
                      <a:pt x="6668" y="14128"/>
                    </a:cubicBezTo>
                    <a:cubicBezTo>
                      <a:pt x="6442" y="13973"/>
                      <a:pt x="6422" y="13879"/>
                      <a:pt x="6422" y="13855"/>
                    </a:cubicBezTo>
                    <a:cubicBezTo>
                      <a:pt x="6422" y="13584"/>
                      <a:pt x="7362" y="13226"/>
                      <a:pt x="7364" y="13226"/>
                    </a:cubicBezTo>
                    <a:lnTo>
                      <a:pt x="7364" y="13226"/>
                    </a:lnTo>
                    <a:cubicBezTo>
                      <a:pt x="7364" y="13226"/>
                      <a:pt x="7364" y="13226"/>
                      <a:pt x="7364" y="13226"/>
                    </a:cubicBezTo>
                    <a:lnTo>
                      <a:pt x="7364" y="15858"/>
                    </a:lnTo>
                    <a:cubicBezTo>
                      <a:pt x="7364" y="15989"/>
                      <a:pt x="7469" y="16097"/>
                      <a:pt x="7600" y="16097"/>
                    </a:cubicBezTo>
                    <a:lnTo>
                      <a:pt x="8559" y="16097"/>
                    </a:lnTo>
                    <a:cubicBezTo>
                      <a:pt x="8687" y="16097"/>
                      <a:pt x="8795" y="15989"/>
                      <a:pt x="8795" y="15861"/>
                    </a:cubicBezTo>
                    <a:lnTo>
                      <a:pt x="8795" y="15400"/>
                    </a:lnTo>
                    <a:cubicBezTo>
                      <a:pt x="8795" y="15279"/>
                      <a:pt x="8704" y="15175"/>
                      <a:pt x="8583" y="15158"/>
                    </a:cubicBezTo>
                    <a:cubicBezTo>
                      <a:pt x="8577" y="15157"/>
                      <a:pt x="8571" y="15157"/>
                      <a:pt x="8565" y="15157"/>
                    </a:cubicBezTo>
                    <a:cubicBezTo>
                      <a:pt x="8435" y="15157"/>
                      <a:pt x="8330" y="15262"/>
                      <a:pt x="8330" y="15394"/>
                    </a:cubicBezTo>
                    <a:lnTo>
                      <a:pt x="8330" y="15633"/>
                    </a:lnTo>
                    <a:lnTo>
                      <a:pt x="7825" y="15633"/>
                    </a:lnTo>
                    <a:lnTo>
                      <a:pt x="7825" y="13058"/>
                    </a:lnTo>
                    <a:cubicBezTo>
                      <a:pt x="7910" y="13027"/>
                      <a:pt x="7994" y="12997"/>
                      <a:pt x="8078" y="12967"/>
                    </a:cubicBezTo>
                    <a:lnTo>
                      <a:pt x="8330" y="13058"/>
                    </a:lnTo>
                    <a:lnTo>
                      <a:pt x="8330" y="14354"/>
                    </a:lnTo>
                    <a:cubicBezTo>
                      <a:pt x="8327" y="14475"/>
                      <a:pt x="8418" y="14582"/>
                      <a:pt x="8542" y="14596"/>
                    </a:cubicBezTo>
                    <a:cubicBezTo>
                      <a:pt x="8548" y="14596"/>
                      <a:pt x="8554" y="14597"/>
                      <a:pt x="8560" y="14597"/>
                    </a:cubicBezTo>
                    <a:cubicBezTo>
                      <a:pt x="8687" y="14597"/>
                      <a:pt x="8795" y="14495"/>
                      <a:pt x="8795" y="14364"/>
                    </a:cubicBezTo>
                    <a:lnTo>
                      <a:pt x="8795" y="13233"/>
                    </a:lnTo>
                    <a:cubicBezTo>
                      <a:pt x="8923" y="13287"/>
                      <a:pt x="9734" y="13589"/>
                      <a:pt x="9734" y="13855"/>
                    </a:cubicBezTo>
                    <a:cubicBezTo>
                      <a:pt x="9734" y="13879"/>
                      <a:pt x="9714" y="13973"/>
                      <a:pt x="9488" y="14128"/>
                    </a:cubicBezTo>
                    <a:cubicBezTo>
                      <a:pt x="9421" y="14172"/>
                      <a:pt x="9384" y="14246"/>
                      <a:pt x="9384" y="14323"/>
                    </a:cubicBezTo>
                    <a:lnTo>
                      <a:pt x="9384" y="15444"/>
                    </a:lnTo>
                    <a:cubicBezTo>
                      <a:pt x="9386" y="15581"/>
                      <a:pt x="9498" y="15679"/>
                      <a:pt x="9624" y="15679"/>
                    </a:cubicBezTo>
                    <a:cubicBezTo>
                      <a:pt x="9656" y="15679"/>
                      <a:pt x="9688" y="15673"/>
                      <a:pt x="9720" y="15659"/>
                    </a:cubicBezTo>
                    <a:cubicBezTo>
                      <a:pt x="10104" y="15484"/>
                      <a:pt x="11272" y="14946"/>
                      <a:pt x="11272" y="13815"/>
                    </a:cubicBezTo>
                    <a:cubicBezTo>
                      <a:pt x="11272" y="13031"/>
                      <a:pt x="10653" y="12455"/>
                      <a:pt x="10003" y="12115"/>
                    </a:cubicBezTo>
                    <a:cubicBezTo>
                      <a:pt x="10717" y="11688"/>
                      <a:pt x="11077" y="11153"/>
                      <a:pt x="11077" y="10523"/>
                    </a:cubicBezTo>
                    <a:cubicBezTo>
                      <a:pt x="11077" y="9891"/>
                      <a:pt x="10717" y="9355"/>
                      <a:pt x="10003" y="8931"/>
                    </a:cubicBezTo>
                    <a:cubicBezTo>
                      <a:pt x="10781" y="8517"/>
                      <a:pt x="11477" y="7767"/>
                      <a:pt x="11218" y="6821"/>
                    </a:cubicBezTo>
                    <a:cubicBezTo>
                      <a:pt x="11299" y="6656"/>
                      <a:pt x="11336" y="6474"/>
                      <a:pt x="11322" y="6293"/>
                    </a:cubicBezTo>
                    <a:lnTo>
                      <a:pt x="12265" y="6293"/>
                    </a:lnTo>
                    <a:cubicBezTo>
                      <a:pt x="12925" y="5660"/>
                      <a:pt x="13567" y="5007"/>
                      <a:pt x="14190" y="4334"/>
                    </a:cubicBezTo>
                    <a:cubicBezTo>
                      <a:pt x="14850" y="3684"/>
                      <a:pt x="15506" y="3028"/>
                      <a:pt x="16156" y="2371"/>
                    </a:cubicBezTo>
                    <a:lnTo>
                      <a:pt x="16156" y="2153"/>
                    </a:lnTo>
                    <a:cubicBezTo>
                      <a:pt x="16156" y="2021"/>
                      <a:pt x="16048" y="1917"/>
                      <a:pt x="15920" y="1917"/>
                    </a:cubicBezTo>
                    <a:lnTo>
                      <a:pt x="15920" y="1924"/>
                    </a:lnTo>
                    <a:lnTo>
                      <a:pt x="13675" y="1924"/>
                    </a:lnTo>
                    <a:cubicBezTo>
                      <a:pt x="13673" y="1924"/>
                      <a:pt x="13671" y="1924"/>
                      <a:pt x="13669" y="1924"/>
                    </a:cubicBezTo>
                    <a:cubicBezTo>
                      <a:pt x="13550" y="1924"/>
                      <a:pt x="13449" y="2013"/>
                      <a:pt x="13433" y="2132"/>
                    </a:cubicBezTo>
                    <a:cubicBezTo>
                      <a:pt x="13423" y="2267"/>
                      <a:pt x="13527" y="2385"/>
                      <a:pt x="13665" y="2385"/>
                    </a:cubicBezTo>
                    <a:lnTo>
                      <a:pt x="15701" y="2385"/>
                    </a:lnTo>
                    <a:cubicBezTo>
                      <a:pt x="15691" y="2668"/>
                      <a:pt x="15459" y="2890"/>
                      <a:pt x="15180" y="2890"/>
                    </a:cubicBezTo>
                    <a:lnTo>
                      <a:pt x="11497" y="2890"/>
                    </a:lnTo>
                    <a:cubicBezTo>
                      <a:pt x="11366" y="2890"/>
                      <a:pt x="11259" y="2997"/>
                      <a:pt x="11262" y="3129"/>
                    </a:cubicBezTo>
                    <a:cubicBezTo>
                      <a:pt x="11262" y="3580"/>
                      <a:pt x="10892" y="3879"/>
                      <a:pt x="10508" y="3879"/>
                    </a:cubicBezTo>
                    <a:cubicBezTo>
                      <a:pt x="10325" y="3879"/>
                      <a:pt x="10138" y="3811"/>
                      <a:pt x="9986" y="3661"/>
                    </a:cubicBezTo>
                    <a:cubicBezTo>
                      <a:pt x="9518" y="3189"/>
                      <a:pt x="9852" y="2385"/>
                      <a:pt x="10515" y="2385"/>
                    </a:cubicBezTo>
                    <a:lnTo>
                      <a:pt x="12709" y="2385"/>
                    </a:lnTo>
                    <a:cubicBezTo>
                      <a:pt x="12712" y="2385"/>
                      <a:pt x="12714" y="2385"/>
                      <a:pt x="12716" y="2385"/>
                    </a:cubicBezTo>
                    <a:cubicBezTo>
                      <a:pt x="12828" y="2385"/>
                      <a:pt x="12922" y="2309"/>
                      <a:pt x="12948" y="2200"/>
                    </a:cubicBezTo>
                    <a:cubicBezTo>
                      <a:pt x="12975" y="2057"/>
                      <a:pt x="12863" y="1924"/>
                      <a:pt x="12718" y="1924"/>
                    </a:cubicBezTo>
                    <a:cubicBezTo>
                      <a:pt x="12716" y="1924"/>
                      <a:pt x="12714" y="1924"/>
                      <a:pt x="12713" y="1924"/>
                    </a:cubicBezTo>
                    <a:lnTo>
                      <a:pt x="10579" y="1924"/>
                    </a:lnTo>
                    <a:cubicBezTo>
                      <a:pt x="9902" y="1924"/>
                      <a:pt x="9350" y="2456"/>
                      <a:pt x="9350" y="3109"/>
                    </a:cubicBezTo>
                    <a:cubicBezTo>
                      <a:pt x="9320" y="3459"/>
                      <a:pt x="9148" y="3687"/>
                      <a:pt x="8835" y="3799"/>
                    </a:cubicBezTo>
                    <a:lnTo>
                      <a:pt x="8835" y="2146"/>
                    </a:lnTo>
                    <a:cubicBezTo>
                      <a:pt x="9195" y="1890"/>
                      <a:pt x="9380" y="1456"/>
                      <a:pt x="9320" y="1022"/>
                    </a:cubicBezTo>
                    <a:cubicBezTo>
                      <a:pt x="9246" y="507"/>
                      <a:pt x="8832" y="106"/>
                      <a:pt x="8320" y="19"/>
                    </a:cubicBezTo>
                    <a:cubicBezTo>
                      <a:pt x="8247" y="7"/>
                      <a:pt x="8174" y="1"/>
                      <a:pt x="8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9"/>
              <p:cNvSpPr/>
              <p:nvPr/>
            </p:nvSpPr>
            <p:spPr>
              <a:xfrm>
                <a:off x="4202274" y="2425764"/>
                <a:ext cx="207474" cy="2092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9"/>
              <p:cNvSpPr/>
              <p:nvPr/>
            </p:nvSpPr>
            <p:spPr>
              <a:xfrm>
                <a:off x="3357424" y="3475764"/>
                <a:ext cx="207474" cy="2092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9"/>
              <p:cNvSpPr/>
              <p:nvPr/>
            </p:nvSpPr>
            <p:spPr>
              <a:xfrm>
                <a:off x="4202274" y="3475764"/>
                <a:ext cx="207474" cy="2092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5858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3" y="2332237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3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7" y="4172962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8" y="217687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8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3" y="2058412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45"/>
          <p:cNvGrpSpPr/>
          <p:nvPr/>
        </p:nvGrpSpPr>
        <p:grpSpPr>
          <a:xfrm>
            <a:off x="4036650" y="807851"/>
            <a:ext cx="1070700" cy="1070700"/>
            <a:chOff x="1396950" y="1689325"/>
            <a:chExt cx="1070700" cy="1070700"/>
          </a:xfrm>
        </p:grpSpPr>
        <p:sp>
          <p:nvSpPr>
            <p:cNvPr id="2184" name="Google Shape;2184;p45"/>
            <p:cNvSpPr/>
            <p:nvPr/>
          </p:nvSpPr>
          <p:spPr>
            <a:xfrm>
              <a:off x="1396950" y="1689325"/>
              <a:ext cx="1070700" cy="107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1660549" y="1952913"/>
              <a:ext cx="543609" cy="54360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5"/>
          <p:cNvGrpSpPr/>
          <p:nvPr/>
        </p:nvGrpSpPr>
        <p:grpSpPr>
          <a:xfrm rot="-899963">
            <a:off x="459619" y="920905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3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9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5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3" y="415037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8" y="1544612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4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6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49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45"/>
          <p:cNvSpPr/>
          <p:nvPr/>
        </p:nvSpPr>
        <p:spPr>
          <a:xfrm>
            <a:off x="1253097" y="2877309"/>
            <a:ext cx="6721906" cy="14702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5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Не без</a:t>
            </a:r>
            <a:r>
              <a:rPr lang="en" dirty="0" smtClean="0"/>
              <a:t> </a:t>
            </a:r>
            <a:r>
              <a:rPr lang="ru-RU" dirty="0" smtClean="0">
                <a:solidFill>
                  <a:schemeClr val="lt1"/>
                </a:solidFill>
              </a:rPr>
              <a:t>трудностей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2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8" name="Google Shape;2518;p50"/>
          <p:cNvGrpSpPr/>
          <p:nvPr/>
        </p:nvGrpSpPr>
        <p:grpSpPr>
          <a:xfrm>
            <a:off x="713227" y="913338"/>
            <a:ext cx="2738348" cy="3764525"/>
            <a:chOff x="-7423" y="1065738"/>
            <a:chExt cx="2738348" cy="3764525"/>
          </a:xfrm>
        </p:grpSpPr>
        <p:sp>
          <p:nvSpPr>
            <p:cNvPr id="2519" name="Google Shape;2519;p50"/>
            <p:cNvSpPr/>
            <p:nvPr/>
          </p:nvSpPr>
          <p:spPr>
            <a:xfrm>
              <a:off x="-7423" y="1240604"/>
              <a:ext cx="2712100" cy="3491175"/>
            </a:xfrm>
            <a:custGeom>
              <a:avLst/>
              <a:gdLst/>
              <a:ahLst/>
              <a:cxnLst/>
              <a:rect l="l" t="t" r="r" b="b"/>
              <a:pathLst>
                <a:path w="108484" h="139647" extrusionOk="0">
                  <a:moveTo>
                    <a:pt x="78054" y="3371"/>
                  </a:moveTo>
                  <a:cubicBezTo>
                    <a:pt x="60592" y="-10726"/>
                    <a:pt x="9792" y="22675"/>
                    <a:pt x="1854" y="42995"/>
                  </a:cubicBezTo>
                  <a:cubicBezTo>
                    <a:pt x="-6083" y="63315"/>
                    <a:pt x="12967" y="111194"/>
                    <a:pt x="30429" y="125291"/>
                  </a:cubicBezTo>
                  <a:cubicBezTo>
                    <a:pt x="47892" y="139388"/>
                    <a:pt x="98692" y="147897"/>
                    <a:pt x="106629" y="127577"/>
                  </a:cubicBezTo>
                  <a:cubicBezTo>
                    <a:pt x="114567" y="107257"/>
                    <a:pt x="95517" y="17468"/>
                    <a:pt x="78054" y="33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20" name="Google Shape;2520;p50"/>
            <p:cNvSpPr/>
            <p:nvPr/>
          </p:nvSpPr>
          <p:spPr>
            <a:xfrm flipH="1">
              <a:off x="1156425" y="2348138"/>
              <a:ext cx="1574500" cy="1292625"/>
            </a:xfrm>
            <a:custGeom>
              <a:avLst/>
              <a:gdLst/>
              <a:ahLst/>
              <a:cxnLst/>
              <a:rect l="l" t="t" r="r" b="b"/>
              <a:pathLst>
                <a:path w="62980" h="51705" extrusionOk="0">
                  <a:moveTo>
                    <a:pt x="46267" y="801"/>
                  </a:moveTo>
                  <a:cubicBezTo>
                    <a:pt x="47435" y="834"/>
                    <a:pt x="48369" y="1802"/>
                    <a:pt x="48402" y="2969"/>
                  </a:cubicBezTo>
                  <a:lnTo>
                    <a:pt x="48402" y="13376"/>
                  </a:lnTo>
                  <a:lnTo>
                    <a:pt x="60644" y="13477"/>
                  </a:lnTo>
                  <a:lnTo>
                    <a:pt x="48402" y="19814"/>
                  </a:lnTo>
                  <a:lnTo>
                    <a:pt x="48402" y="48869"/>
                  </a:lnTo>
                  <a:cubicBezTo>
                    <a:pt x="48369" y="49982"/>
                    <a:pt x="47436" y="50871"/>
                    <a:pt x="46328" y="50871"/>
                  </a:cubicBezTo>
                  <a:cubicBezTo>
                    <a:pt x="46308" y="50871"/>
                    <a:pt x="46288" y="50871"/>
                    <a:pt x="46267" y="50870"/>
                  </a:cubicBezTo>
                  <a:lnTo>
                    <a:pt x="2903" y="50870"/>
                  </a:lnTo>
                  <a:cubicBezTo>
                    <a:pt x="2883" y="50871"/>
                    <a:pt x="2864" y="50871"/>
                    <a:pt x="2844" y="50871"/>
                  </a:cubicBezTo>
                  <a:cubicBezTo>
                    <a:pt x="1737" y="50871"/>
                    <a:pt x="835" y="49950"/>
                    <a:pt x="868" y="48869"/>
                  </a:cubicBezTo>
                  <a:lnTo>
                    <a:pt x="868" y="3002"/>
                  </a:lnTo>
                  <a:cubicBezTo>
                    <a:pt x="835" y="1835"/>
                    <a:pt x="1735" y="868"/>
                    <a:pt x="2903" y="834"/>
                  </a:cubicBezTo>
                  <a:lnTo>
                    <a:pt x="2970" y="801"/>
                  </a:lnTo>
                  <a:close/>
                  <a:moveTo>
                    <a:pt x="2903" y="0"/>
                  </a:moveTo>
                  <a:cubicBezTo>
                    <a:pt x="1268" y="34"/>
                    <a:pt x="1" y="1368"/>
                    <a:pt x="34" y="3002"/>
                  </a:cubicBezTo>
                  <a:lnTo>
                    <a:pt x="34" y="48869"/>
                  </a:lnTo>
                  <a:cubicBezTo>
                    <a:pt x="34" y="50417"/>
                    <a:pt x="1270" y="51705"/>
                    <a:pt x="2843" y="51705"/>
                  </a:cubicBezTo>
                  <a:cubicBezTo>
                    <a:pt x="2863" y="51705"/>
                    <a:pt x="2883" y="51704"/>
                    <a:pt x="2903" y="51704"/>
                  </a:cubicBezTo>
                  <a:lnTo>
                    <a:pt x="46267" y="51704"/>
                  </a:lnTo>
                  <a:cubicBezTo>
                    <a:pt x="46288" y="51704"/>
                    <a:pt x="46308" y="51705"/>
                    <a:pt x="46329" y="51705"/>
                  </a:cubicBezTo>
                  <a:cubicBezTo>
                    <a:pt x="47903" y="51705"/>
                    <a:pt x="49203" y="50449"/>
                    <a:pt x="49236" y="48869"/>
                  </a:cubicBezTo>
                  <a:lnTo>
                    <a:pt x="49236" y="20215"/>
                  </a:lnTo>
                  <a:lnTo>
                    <a:pt x="61145" y="14144"/>
                  </a:lnTo>
                  <a:lnTo>
                    <a:pt x="62979" y="12676"/>
                  </a:lnTo>
                  <a:lnTo>
                    <a:pt x="60611" y="12643"/>
                  </a:lnTo>
                  <a:lnTo>
                    <a:pt x="49236" y="12576"/>
                  </a:lnTo>
                  <a:lnTo>
                    <a:pt x="49236" y="3002"/>
                  </a:lnTo>
                  <a:cubicBezTo>
                    <a:pt x="49203" y="1335"/>
                    <a:pt x="47902" y="34"/>
                    <a:pt x="46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0"/>
            <p:cNvSpPr/>
            <p:nvPr/>
          </p:nvSpPr>
          <p:spPr>
            <a:xfrm flipH="1">
              <a:off x="1214800" y="2368988"/>
              <a:ext cx="1495275" cy="1250925"/>
            </a:xfrm>
            <a:custGeom>
              <a:avLst/>
              <a:gdLst/>
              <a:ahLst/>
              <a:cxnLst/>
              <a:rect l="l" t="t" r="r" b="b"/>
              <a:pathLst>
                <a:path w="59811" h="50037" extrusionOk="0">
                  <a:moveTo>
                    <a:pt x="2069" y="0"/>
                  </a:moveTo>
                  <a:cubicBezTo>
                    <a:pt x="901" y="34"/>
                    <a:pt x="1" y="1001"/>
                    <a:pt x="34" y="2168"/>
                  </a:cubicBezTo>
                  <a:lnTo>
                    <a:pt x="34" y="48035"/>
                  </a:lnTo>
                  <a:cubicBezTo>
                    <a:pt x="34" y="49116"/>
                    <a:pt x="904" y="50037"/>
                    <a:pt x="2010" y="50037"/>
                  </a:cubicBezTo>
                  <a:cubicBezTo>
                    <a:pt x="2030" y="50037"/>
                    <a:pt x="2049" y="50037"/>
                    <a:pt x="2069" y="50036"/>
                  </a:cubicBezTo>
                  <a:lnTo>
                    <a:pt x="45433" y="50036"/>
                  </a:lnTo>
                  <a:cubicBezTo>
                    <a:pt x="45454" y="50037"/>
                    <a:pt x="45474" y="50037"/>
                    <a:pt x="45494" y="50037"/>
                  </a:cubicBezTo>
                  <a:cubicBezTo>
                    <a:pt x="46602" y="50037"/>
                    <a:pt x="47535" y="49148"/>
                    <a:pt x="47568" y="48035"/>
                  </a:cubicBezTo>
                  <a:lnTo>
                    <a:pt x="47568" y="18947"/>
                  </a:lnTo>
                  <a:lnTo>
                    <a:pt x="59810" y="12643"/>
                  </a:lnTo>
                  <a:lnTo>
                    <a:pt x="47568" y="12542"/>
                  </a:lnTo>
                  <a:lnTo>
                    <a:pt x="47568" y="2168"/>
                  </a:lnTo>
                  <a:cubicBezTo>
                    <a:pt x="47568" y="968"/>
                    <a:pt x="46601" y="34"/>
                    <a:pt x="45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2" name="Google Shape;2522;p50"/>
            <p:cNvGrpSpPr/>
            <p:nvPr/>
          </p:nvGrpSpPr>
          <p:grpSpPr>
            <a:xfrm>
              <a:off x="1733621" y="2440687"/>
              <a:ext cx="679661" cy="1179338"/>
              <a:chOff x="1680221" y="2337462"/>
              <a:chExt cx="679661" cy="1179338"/>
            </a:xfrm>
          </p:grpSpPr>
          <p:grpSp>
            <p:nvGrpSpPr>
              <p:cNvPr id="2523" name="Google Shape;2523;p50"/>
              <p:cNvGrpSpPr/>
              <p:nvPr/>
            </p:nvGrpSpPr>
            <p:grpSpPr>
              <a:xfrm flipH="1">
                <a:off x="1680221" y="2337462"/>
                <a:ext cx="679661" cy="1162044"/>
                <a:chOff x="-3745825" y="1991818"/>
                <a:chExt cx="1170014" cy="2000420"/>
              </a:xfrm>
            </p:grpSpPr>
            <p:sp>
              <p:nvSpPr>
                <p:cNvPr id="2524" name="Google Shape;2524;p50"/>
                <p:cNvSpPr/>
                <p:nvPr/>
              </p:nvSpPr>
              <p:spPr>
                <a:xfrm rot="794119">
                  <a:off x="-3122950" y="2710315"/>
                  <a:ext cx="441774" cy="97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4" h="16197" extrusionOk="0">
                      <a:moveTo>
                        <a:pt x="1217" y="1"/>
                      </a:moveTo>
                      <a:cubicBezTo>
                        <a:pt x="1159" y="1"/>
                        <a:pt x="1101" y="5"/>
                        <a:pt x="1042" y="14"/>
                      </a:cubicBezTo>
                      <a:cubicBezTo>
                        <a:pt x="430" y="107"/>
                        <a:pt x="1" y="670"/>
                        <a:pt x="73" y="1284"/>
                      </a:cubicBezTo>
                      <a:lnTo>
                        <a:pt x="55" y="1270"/>
                      </a:lnTo>
                      <a:lnTo>
                        <a:pt x="55" y="1270"/>
                      </a:lnTo>
                      <a:cubicBezTo>
                        <a:pt x="239" y="2600"/>
                        <a:pt x="479" y="3901"/>
                        <a:pt x="755" y="5210"/>
                      </a:cubicBezTo>
                      <a:cubicBezTo>
                        <a:pt x="1030" y="6520"/>
                        <a:pt x="1346" y="7816"/>
                        <a:pt x="1740" y="9111"/>
                      </a:cubicBezTo>
                      <a:lnTo>
                        <a:pt x="1810" y="9354"/>
                      </a:lnTo>
                      <a:lnTo>
                        <a:pt x="1904" y="9637"/>
                      </a:lnTo>
                      <a:cubicBezTo>
                        <a:pt x="1967" y="9816"/>
                        <a:pt x="2034" y="9987"/>
                        <a:pt x="2109" y="10157"/>
                      </a:cubicBezTo>
                      <a:cubicBezTo>
                        <a:pt x="2254" y="10496"/>
                        <a:pt x="2429" y="10816"/>
                        <a:pt x="2585" y="11124"/>
                      </a:cubicBezTo>
                      <a:cubicBezTo>
                        <a:pt x="2926" y="11724"/>
                        <a:pt x="3295" y="12305"/>
                        <a:pt x="3692" y="12868"/>
                      </a:cubicBezTo>
                      <a:cubicBezTo>
                        <a:pt x="4476" y="13970"/>
                        <a:pt x="5340" y="15008"/>
                        <a:pt x="6278" y="15982"/>
                      </a:cubicBezTo>
                      <a:cubicBezTo>
                        <a:pt x="6390" y="16123"/>
                        <a:pt x="6555" y="16197"/>
                        <a:pt x="6723" y="16197"/>
                      </a:cubicBezTo>
                      <a:cubicBezTo>
                        <a:pt x="6847" y="16197"/>
                        <a:pt x="6972" y="16156"/>
                        <a:pt x="7077" y="16073"/>
                      </a:cubicBezTo>
                      <a:cubicBezTo>
                        <a:pt x="7322" y="15879"/>
                        <a:pt x="7364" y="15522"/>
                        <a:pt x="7170" y="15277"/>
                      </a:cubicBezTo>
                      <a:cubicBezTo>
                        <a:pt x="6477" y="14189"/>
                        <a:pt x="5793" y="13071"/>
                        <a:pt x="5188" y="11955"/>
                      </a:cubicBezTo>
                      <a:cubicBezTo>
                        <a:pt x="4880" y="11390"/>
                        <a:pt x="4595" y="10823"/>
                        <a:pt x="4341" y="10258"/>
                      </a:cubicBezTo>
                      <a:cubicBezTo>
                        <a:pt x="4219" y="9975"/>
                        <a:pt x="4105" y="9690"/>
                        <a:pt x="4009" y="9408"/>
                      </a:cubicBezTo>
                      <a:cubicBezTo>
                        <a:pt x="3960" y="9273"/>
                        <a:pt x="3923" y="9125"/>
                        <a:pt x="3883" y="8999"/>
                      </a:cubicBezTo>
                      <a:lnTo>
                        <a:pt x="3832" y="8799"/>
                      </a:lnTo>
                      <a:lnTo>
                        <a:pt x="3778" y="8574"/>
                      </a:lnTo>
                      <a:cubicBezTo>
                        <a:pt x="3496" y="7326"/>
                        <a:pt x="3246" y="6051"/>
                        <a:pt x="3005" y="4776"/>
                      </a:cubicBezTo>
                      <a:cubicBezTo>
                        <a:pt x="2765" y="3499"/>
                        <a:pt x="2557" y="2208"/>
                        <a:pt x="2349" y="936"/>
                      </a:cubicBezTo>
                      <a:cubicBezTo>
                        <a:pt x="2244" y="387"/>
                        <a:pt x="1762" y="1"/>
                        <a:pt x="1217" y="1"/>
                      </a:cubicBezTo>
                      <a:close/>
                    </a:path>
                  </a:pathLst>
                </a:custGeom>
                <a:solidFill>
                  <a:srgbClr val="F9CB9C"/>
                </a:solidFill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50"/>
                <p:cNvSpPr/>
                <p:nvPr/>
              </p:nvSpPr>
              <p:spPr>
                <a:xfrm rot="794119">
                  <a:off x="-2889309" y="3645264"/>
                  <a:ext cx="155677" cy="12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2074" extrusionOk="0">
                      <a:moveTo>
                        <a:pt x="1028" y="0"/>
                      </a:moveTo>
                      <a:lnTo>
                        <a:pt x="171" y="308"/>
                      </a:lnTo>
                      <a:cubicBezTo>
                        <a:pt x="1" y="1226"/>
                        <a:pt x="736" y="2073"/>
                        <a:pt x="736" y="2073"/>
                      </a:cubicBezTo>
                      <a:lnTo>
                        <a:pt x="2594" y="1002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9CB9C"/>
                </a:solidFill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50"/>
                <p:cNvSpPr/>
                <p:nvPr/>
              </p:nvSpPr>
              <p:spPr>
                <a:xfrm rot="794119">
                  <a:off x="-2860023" y="3711440"/>
                  <a:ext cx="135040" cy="12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106" extrusionOk="0">
                      <a:moveTo>
                        <a:pt x="1858" y="1"/>
                      </a:moveTo>
                      <a:lnTo>
                        <a:pt x="0" y="1072"/>
                      </a:lnTo>
                      <a:lnTo>
                        <a:pt x="458" y="1875"/>
                      </a:lnTo>
                      <a:cubicBezTo>
                        <a:pt x="542" y="2020"/>
                        <a:pt x="696" y="2105"/>
                        <a:pt x="858" y="2105"/>
                      </a:cubicBezTo>
                      <a:cubicBezTo>
                        <a:pt x="897" y="2105"/>
                        <a:pt x="937" y="2100"/>
                        <a:pt x="976" y="2090"/>
                      </a:cubicBezTo>
                      <a:lnTo>
                        <a:pt x="1858" y="1856"/>
                      </a:lnTo>
                      <a:cubicBezTo>
                        <a:pt x="2104" y="1791"/>
                        <a:pt x="2251" y="1541"/>
                        <a:pt x="2188" y="1296"/>
                      </a:cubicBez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rgbClr val="F9CB9C"/>
                </a:solidFill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50"/>
                <p:cNvSpPr/>
                <p:nvPr/>
              </p:nvSpPr>
              <p:spPr>
                <a:xfrm>
                  <a:off x="-3086236" y="2676478"/>
                  <a:ext cx="273074" cy="410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6836" extrusionOk="0">
                      <a:moveTo>
                        <a:pt x="1921" y="0"/>
                      </a:moveTo>
                      <a:cubicBezTo>
                        <a:pt x="955" y="0"/>
                        <a:pt x="0" y="658"/>
                        <a:pt x="284" y="1603"/>
                      </a:cubicBezTo>
                      <a:cubicBezTo>
                        <a:pt x="671" y="2901"/>
                        <a:pt x="1587" y="6835"/>
                        <a:pt x="1587" y="6835"/>
                      </a:cubicBezTo>
                      <a:lnTo>
                        <a:pt x="4551" y="4078"/>
                      </a:lnTo>
                      <a:cubicBezTo>
                        <a:pt x="4551" y="4078"/>
                        <a:pt x="3499" y="382"/>
                        <a:pt x="3080" y="382"/>
                      </a:cubicBezTo>
                      <a:cubicBezTo>
                        <a:pt x="3074" y="382"/>
                        <a:pt x="3068" y="383"/>
                        <a:pt x="3062" y="385"/>
                      </a:cubicBezTo>
                      <a:cubicBezTo>
                        <a:pt x="2742" y="119"/>
                        <a:pt x="2331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50"/>
                <p:cNvSpPr/>
                <p:nvPr/>
              </p:nvSpPr>
              <p:spPr>
                <a:xfrm>
                  <a:off x="-3687695" y="2646243"/>
                  <a:ext cx="814184" cy="134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22437" extrusionOk="0">
                      <a:moveTo>
                        <a:pt x="7523" y="1"/>
                      </a:moveTo>
                      <a:cubicBezTo>
                        <a:pt x="6794" y="1"/>
                        <a:pt x="6066" y="28"/>
                        <a:pt x="5340" y="83"/>
                      </a:cubicBezTo>
                      <a:cubicBezTo>
                        <a:pt x="4721" y="114"/>
                        <a:pt x="4114" y="179"/>
                        <a:pt x="3568" y="254"/>
                      </a:cubicBezTo>
                      <a:cubicBezTo>
                        <a:pt x="3510" y="261"/>
                        <a:pt x="3451" y="270"/>
                        <a:pt x="3393" y="282"/>
                      </a:cubicBezTo>
                      <a:cubicBezTo>
                        <a:pt x="2345" y="515"/>
                        <a:pt x="1682" y="1554"/>
                        <a:pt x="1913" y="2602"/>
                      </a:cubicBezTo>
                      <a:cubicBezTo>
                        <a:pt x="2924" y="7152"/>
                        <a:pt x="3178" y="9522"/>
                        <a:pt x="3178" y="11849"/>
                      </a:cubicBezTo>
                      <a:cubicBezTo>
                        <a:pt x="3180" y="12622"/>
                        <a:pt x="430" y="16007"/>
                        <a:pt x="1" y="21610"/>
                      </a:cubicBezTo>
                      <a:lnTo>
                        <a:pt x="13058" y="22436"/>
                      </a:lnTo>
                      <a:cubicBezTo>
                        <a:pt x="13027" y="20366"/>
                        <a:pt x="12890" y="18297"/>
                        <a:pt x="12647" y="16243"/>
                      </a:cubicBezTo>
                      <a:cubicBezTo>
                        <a:pt x="12292" y="13740"/>
                        <a:pt x="12364" y="12543"/>
                        <a:pt x="12409" y="12179"/>
                      </a:cubicBezTo>
                      <a:cubicBezTo>
                        <a:pt x="12766" y="9319"/>
                        <a:pt x="13571" y="6078"/>
                        <a:pt x="13541" y="1923"/>
                      </a:cubicBezTo>
                      <a:lnTo>
                        <a:pt x="13543" y="1923"/>
                      </a:lnTo>
                      <a:cubicBezTo>
                        <a:pt x="13522" y="1183"/>
                        <a:pt x="12978" y="560"/>
                        <a:pt x="12248" y="441"/>
                      </a:cubicBezTo>
                      <a:cubicBezTo>
                        <a:pt x="11503" y="315"/>
                        <a:pt x="10459" y="156"/>
                        <a:pt x="9488" y="67"/>
                      </a:cubicBezTo>
                      <a:cubicBezTo>
                        <a:pt x="8834" y="23"/>
                        <a:pt x="8178" y="1"/>
                        <a:pt x="75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50"/>
                <p:cNvSpPr/>
                <p:nvPr/>
              </p:nvSpPr>
              <p:spPr>
                <a:xfrm>
                  <a:off x="-3413181" y="2938693"/>
                  <a:ext cx="203666" cy="10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1753" extrusionOk="0">
                      <a:moveTo>
                        <a:pt x="187" y="0"/>
                      </a:moveTo>
                      <a:cubicBezTo>
                        <a:pt x="91" y="0"/>
                        <a:pt x="9" y="75"/>
                        <a:pt x="0" y="174"/>
                      </a:cubicBezTo>
                      <a:lnTo>
                        <a:pt x="0" y="207"/>
                      </a:lnTo>
                      <a:lnTo>
                        <a:pt x="133" y="1523"/>
                      </a:lnTo>
                      <a:cubicBezTo>
                        <a:pt x="159" y="1640"/>
                        <a:pt x="260" y="1722"/>
                        <a:pt x="379" y="1726"/>
                      </a:cubicBezTo>
                      <a:lnTo>
                        <a:pt x="3189" y="1752"/>
                      </a:lnTo>
                      <a:cubicBezTo>
                        <a:pt x="3194" y="1752"/>
                        <a:pt x="3198" y="1753"/>
                        <a:pt x="3202" y="1753"/>
                      </a:cubicBezTo>
                      <a:cubicBezTo>
                        <a:pt x="3302" y="1753"/>
                        <a:pt x="3386" y="1675"/>
                        <a:pt x="3395" y="1575"/>
                      </a:cubicBezTo>
                      <a:lnTo>
                        <a:pt x="3395" y="1556"/>
                      </a:lnTo>
                      <a:lnTo>
                        <a:pt x="3262" y="242"/>
                      </a:lnTo>
                      <a:cubicBezTo>
                        <a:pt x="3241" y="118"/>
                        <a:pt x="3136" y="29"/>
                        <a:pt x="3012" y="29"/>
                      </a:cubicBezTo>
                      <a:lnTo>
                        <a:pt x="203" y="1"/>
                      </a:lnTo>
                      <a:cubicBezTo>
                        <a:pt x="198" y="1"/>
                        <a:pt x="192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50"/>
                <p:cNvSpPr/>
                <p:nvPr/>
              </p:nvSpPr>
              <p:spPr>
                <a:xfrm>
                  <a:off x="-3367829" y="2651942"/>
                  <a:ext cx="321486" cy="218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638" extrusionOk="0">
                      <a:moveTo>
                        <a:pt x="1" y="0"/>
                      </a:moveTo>
                      <a:cubicBezTo>
                        <a:pt x="1394" y="1144"/>
                        <a:pt x="2730" y="2358"/>
                        <a:pt x="4000" y="3637"/>
                      </a:cubicBezTo>
                      <a:cubicBezTo>
                        <a:pt x="5358" y="1466"/>
                        <a:pt x="4539" y="367"/>
                        <a:pt x="4240" y="70"/>
                      </a:cubicBezTo>
                      <a:lnTo>
                        <a:pt x="4240" y="70"/>
                      </a:lnTo>
                      <a:cubicBezTo>
                        <a:pt x="4404" y="311"/>
                        <a:pt x="4695" y="1027"/>
                        <a:pt x="3878" y="2470"/>
                      </a:cubicBezTo>
                      <a:cubicBezTo>
                        <a:pt x="2748" y="1427"/>
                        <a:pt x="1446" y="591"/>
                        <a:pt x="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50"/>
                <p:cNvSpPr/>
                <p:nvPr/>
              </p:nvSpPr>
              <p:spPr>
                <a:xfrm>
                  <a:off x="-3745825" y="2841990"/>
                  <a:ext cx="304149" cy="66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0" h="11129" extrusionOk="0">
                      <a:moveTo>
                        <a:pt x="1960" y="0"/>
                      </a:moveTo>
                      <a:cubicBezTo>
                        <a:pt x="1567" y="934"/>
                        <a:pt x="1217" y="1865"/>
                        <a:pt x="888" y="2822"/>
                      </a:cubicBezTo>
                      <a:cubicBezTo>
                        <a:pt x="725" y="3296"/>
                        <a:pt x="566" y="3770"/>
                        <a:pt x="426" y="4272"/>
                      </a:cubicBezTo>
                      <a:cubicBezTo>
                        <a:pt x="269" y="4786"/>
                        <a:pt x="146" y="5306"/>
                        <a:pt x="55" y="5836"/>
                      </a:cubicBezTo>
                      <a:cubicBezTo>
                        <a:pt x="27" y="6000"/>
                        <a:pt x="10" y="6165"/>
                        <a:pt x="3" y="6331"/>
                      </a:cubicBezTo>
                      <a:cubicBezTo>
                        <a:pt x="1" y="6460"/>
                        <a:pt x="8" y="6586"/>
                        <a:pt x="27" y="6712"/>
                      </a:cubicBezTo>
                      <a:cubicBezTo>
                        <a:pt x="36" y="6761"/>
                        <a:pt x="50" y="6810"/>
                        <a:pt x="64" y="6859"/>
                      </a:cubicBezTo>
                      <a:lnTo>
                        <a:pt x="87" y="6952"/>
                      </a:lnTo>
                      <a:cubicBezTo>
                        <a:pt x="101" y="6992"/>
                        <a:pt x="118" y="7029"/>
                        <a:pt x="136" y="7069"/>
                      </a:cubicBezTo>
                      <a:lnTo>
                        <a:pt x="169" y="7127"/>
                      </a:lnTo>
                      <a:lnTo>
                        <a:pt x="169" y="7608"/>
                      </a:lnTo>
                      <a:lnTo>
                        <a:pt x="195" y="7653"/>
                      </a:lnTo>
                      <a:cubicBezTo>
                        <a:pt x="360" y="7879"/>
                        <a:pt x="501" y="8112"/>
                        <a:pt x="683" y="8330"/>
                      </a:cubicBezTo>
                      <a:cubicBezTo>
                        <a:pt x="1023" y="8773"/>
                        <a:pt x="1402" y="9189"/>
                        <a:pt x="1815" y="9567"/>
                      </a:cubicBezTo>
                      <a:cubicBezTo>
                        <a:pt x="2237" y="9952"/>
                        <a:pt x="2702" y="10284"/>
                        <a:pt x="3202" y="10559"/>
                      </a:cubicBezTo>
                      <a:cubicBezTo>
                        <a:pt x="3456" y="10701"/>
                        <a:pt x="3724" y="10820"/>
                        <a:pt x="4000" y="10916"/>
                      </a:cubicBezTo>
                      <a:cubicBezTo>
                        <a:pt x="4138" y="10963"/>
                        <a:pt x="4280" y="11007"/>
                        <a:pt x="4425" y="11045"/>
                      </a:cubicBezTo>
                      <a:lnTo>
                        <a:pt x="4647" y="11091"/>
                      </a:lnTo>
                      <a:cubicBezTo>
                        <a:pt x="4733" y="11105"/>
                        <a:pt x="4794" y="11115"/>
                        <a:pt x="4915" y="11129"/>
                      </a:cubicBezTo>
                      <a:lnTo>
                        <a:pt x="5069" y="10062"/>
                      </a:lnTo>
                      <a:cubicBezTo>
                        <a:pt x="5034" y="10041"/>
                        <a:pt x="4997" y="10020"/>
                        <a:pt x="4957" y="10006"/>
                      </a:cubicBezTo>
                      <a:lnTo>
                        <a:pt x="4815" y="9933"/>
                      </a:lnTo>
                      <a:cubicBezTo>
                        <a:pt x="4724" y="9887"/>
                        <a:pt x="4626" y="9826"/>
                        <a:pt x="4532" y="9768"/>
                      </a:cubicBezTo>
                      <a:cubicBezTo>
                        <a:pt x="4341" y="9646"/>
                        <a:pt x="4156" y="9513"/>
                        <a:pt x="3981" y="9368"/>
                      </a:cubicBezTo>
                      <a:cubicBezTo>
                        <a:pt x="3633" y="9072"/>
                        <a:pt x="3314" y="8745"/>
                        <a:pt x="3022" y="8393"/>
                      </a:cubicBezTo>
                      <a:cubicBezTo>
                        <a:pt x="2882" y="8206"/>
                        <a:pt x="2730" y="8033"/>
                        <a:pt x="2602" y="7828"/>
                      </a:cubicBezTo>
                      <a:cubicBezTo>
                        <a:pt x="2471" y="7622"/>
                        <a:pt x="2335" y="7447"/>
                        <a:pt x="2219" y="7256"/>
                      </a:cubicBezTo>
                      <a:cubicBezTo>
                        <a:pt x="2100" y="7064"/>
                        <a:pt x="1985" y="6842"/>
                        <a:pt x="1866" y="6642"/>
                      </a:cubicBezTo>
                      <a:lnTo>
                        <a:pt x="1866" y="6420"/>
                      </a:lnTo>
                      <a:cubicBezTo>
                        <a:pt x="1873" y="6338"/>
                        <a:pt x="1890" y="6259"/>
                        <a:pt x="1908" y="6179"/>
                      </a:cubicBezTo>
                      <a:cubicBezTo>
                        <a:pt x="2004" y="5785"/>
                        <a:pt x="2151" y="5320"/>
                        <a:pt x="2310" y="4875"/>
                      </a:cubicBezTo>
                      <a:cubicBezTo>
                        <a:pt x="2466" y="4426"/>
                        <a:pt x="2627" y="3966"/>
                        <a:pt x="2800" y="3513"/>
                      </a:cubicBezTo>
                      <a:cubicBezTo>
                        <a:pt x="3143" y="2605"/>
                        <a:pt x="3498" y="1683"/>
                        <a:pt x="3848" y="782"/>
                      </a:cubicBezTo>
                      <a:lnTo>
                        <a:pt x="1960" y="0"/>
                      </a:lnTo>
                      <a:close/>
                    </a:path>
                  </a:pathLst>
                </a:custGeom>
                <a:solidFill>
                  <a:srgbClr val="F9CB9C"/>
                </a:solidFill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50"/>
                <p:cNvSpPr/>
                <p:nvPr/>
              </p:nvSpPr>
              <p:spPr>
                <a:xfrm>
                  <a:off x="-3482769" y="3436068"/>
                  <a:ext cx="141216" cy="12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2029" extrusionOk="0">
                      <a:moveTo>
                        <a:pt x="1667" y="1"/>
                      </a:moveTo>
                      <a:cubicBezTo>
                        <a:pt x="1279" y="1"/>
                        <a:pt x="801" y="72"/>
                        <a:pt x="437" y="355"/>
                      </a:cubicBezTo>
                      <a:lnTo>
                        <a:pt x="0" y="1251"/>
                      </a:lnTo>
                      <a:lnTo>
                        <a:pt x="2031" y="2029"/>
                      </a:lnTo>
                      <a:lnTo>
                        <a:pt x="2353" y="72"/>
                      </a:lnTo>
                      <a:cubicBezTo>
                        <a:pt x="2353" y="72"/>
                        <a:pt x="2056" y="1"/>
                        <a:pt x="1667" y="1"/>
                      </a:cubicBezTo>
                      <a:close/>
                    </a:path>
                  </a:pathLst>
                </a:custGeom>
                <a:solidFill>
                  <a:srgbClr val="F9CB9C"/>
                </a:solidFill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50"/>
                <p:cNvSpPr/>
                <p:nvPr/>
              </p:nvSpPr>
              <p:spPr>
                <a:xfrm>
                  <a:off x="-3360690" y="3440387"/>
                  <a:ext cx="97424" cy="12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" h="2153" extrusionOk="0">
                      <a:moveTo>
                        <a:pt x="323" y="0"/>
                      </a:moveTo>
                      <a:lnTo>
                        <a:pt x="1" y="1957"/>
                      </a:lnTo>
                      <a:lnTo>
                        <a:pt x="549" y="2129"/>
                      </a:lnTo>
                      <a:cubicBezTo>
                        <a:pt x="602" y="2145"/>
                        <a:pt x="655" y="2152"/>
                        <a:pt x="708" y="2152"/>
                      </a:cubicBezTo>
                      <a:cubicBezTo>
                        <a:pt x="934" y="2152"/>
                        <a:pt x="1144" y="2015"/>
                        <a:pt x="1231" y="1796"/>
                      </a:cubicBezTo>
                      <a:lnTo>
                        <a:pt x="1516" y="1086"/>
                      </a:lnTo>
                      <a:cubicBezTo>
                        <a:pt x="1623" y="801"/>
                        <a:pt x="1486" y="484"/>
                        <a:pt x="1205" y="365"/>
                      </a:cubicBez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F9CB9C"/>
                </a:solidFill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50"/>
                <p:cNvSpPr/>
                <p:nvPr/>
              </p:nvSpPr>
              <p:spPr>
                <a:xfrm>
                  <a:off x="-3736107" y="2660761"/>
                  <a:ext cx="412311" cy="45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574" extrusionOk="0">
                      <a:moveTo>
                        <a:pt x="4646" y="0"/>
                      </a:moveTo>
                      <a:cubicBezTo>
                        <a:pt x="4242" y="0"/>
                        <a:pt x="3802" y="100"/>
                        <a:pt x="3369" y="313"/>
                      </a:cubicBezTo>
                      <a:cubicBezTo>
                        <a:pt x="1482" y="1240"/>
                        <a:pt x="0" y="4272"/>
                        <a:pt x="0" y="4272"/>
                      </a:cubicBezTo>
                      <a:lnTo>
                        <a:pt x="3077" y="7573"/>
                      </a:lnTo>
                      <a:cubicBezTo>
                        <a:pt x="3077" y="7573"/>
                        <a:pt x="6873" y="3535"/>
                        <a:pt x="6308" y="1123"/>
                      </a:cubicBezTo>
                      <a:cubicBezTo>
                        <a:pt x="6140" y="413"/>
                        <a:pt x="5467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50"/>
                <p:cNvSpPr/>
                <p:nvPr/>
              </p:nvSpPr>
              <p:spPr>
                <a:xfrm>
                  <a:off x="-3367829" y="2371430"/>
                  <a:ext cx="295271" cy="42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7147" extrusionOk="0">
                      <a:moveTo>
                        <a:pt x="395" y="0"/>
                      </a:moveTo>
                      <a:cubicBezTo>
                        <a:pt x="661" y="1331"/>
                        <a:pt x="932" y="3775"/>
                        <a:pt x="1" y="4664"/>
                      </a:cubicBezTo>
                      <a:cubicBezTo>
                        <a:pt x="1429" y="5257"/>
                        <a:pt x="2741" y="6096"/>
                        <a:pt x="3878" y="7146"/>
                      </a:cubicBezTo>
                      <a:cubicBezTo>
                        <a:pt x="4922" y="5306"/>
                        <a:pt x="4161" y="4648"/>
                        <a:pt x="4161" y="4648"/>
                      </a:cubicBezTo>
                      <a:cubicBezTo>
                        <a:pt x="2671" y="4300"/>
                        <a:pt x="2706" y="3196"/>
                        <a:pt x="2961" y="2160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50"/>
                <p:cNvSpPr/>
                <p:nvPr/>
              </p:nvSpPr>
              <p:spPr>
                <a:xfrm>
                  <a:off x="-3297521" y="2410783"/>
                  <a:ext cx="106662" cy="8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1495" extrusionOk="0">
                      <a:moveTo>
                        <a:pt x="1" y="0"/>
                      </a:moveTo>
                      <a:lnTo>
                        <a:pt x="813" y="682"/>
                      </a:lnTo>
                      <a:lnTo>
                        <a:pt x="3" y="0"/>
                      </a:lnTo>
                      <a:close/>
                      <a:moveTo>
                        <a:pt x="813" y="682"/>
                      </a:moveTo>
                      <a:lnTo>
                        <a:pt x="1777" y="1494"/>
                      </a:lnTo>
                      <a:lnTo>
                        <a:pt x="1777" y="1492"/>
                      </a:lnTo>
                      <a:lnTo>
                        <a:pt x="813" y="68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50"/>
                <p:cNvSpPr/>
                <p:nvPr/>
              </p:nvSpPr>
              <p:spPr>
                <a:xfrm rot="91128">
                  <a:off x="-3501754" y="2040946"/>
                  <a:ext cx="425679" cy="502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8377" extrusionOk="0">
                      <a:moveTo>
                        <a:pt x="3222" y="1"/>
                      </a:moveTo>
                      <a:cubicBezTo>
                        <a:pt x="2347" y="1"/>
                        <a:pt x="1505" y="377"/>
                        <a:pt x="921" y="1050"/>
                      </a:cubicBezTo>
                      <a:cubicBezTo>
                        <a:pt x="230" y="1848"/>
                        <a:pt x="1" y="2950"/>
                        <a:pt x="318" y="3958"/>
                      </a:cubicBezTo>
                      <a:lnTo>
                        <a:pt x="330" y="3958"/>
                      </a:lnTo>
                      <a:cubicBezTo>
                        <a:pt x="986" y="6094"/>
                        <a:pt x="1198" y="7010"/>
                        <a:pt x="2569" y="7864"/>
                      </a:cubicBezTo>
                      <a:cubicBezTo>
                        <a:pt x="3129" y="8216"/>
                        <a:pt x="3723" y="8377"/>
                        <a:pt x="4290" y="8377"/>
                      </a:cubicBezTo>
                      <a:cubicBezTo>
                        <a:pt x="5786" y="8377"/>
                        <a:pt x="7095" y="7259"/>
                        <a:pt x="7095" y="5602"/>
                      </a:cubicBezTo>
                      <a:cubicBezTo>
                        <a:pt x="7095" y="3547"/>
                        <a:pt x="6031" y="401"/>
                        <a:pt x="3715" y="41"/>
                      </a:cubicBezTo>
                      <a:cubicBezTo>
                        <a:pt x="3550" y="14"/>
                        <a:pt x="3386" y="1"/>
                        <a:pt x="3222" y="1"/>
                      </a:cubicBez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50"/>
                <p:cNvSpPr/>
                <p:nvPr/>
              </p:nvSpPr>
              <p:spPr>
                <a:xfrm rot="91128">
                  <a:off x="-3564521" y="1998471"/>
                  <a:ext cx="506304" cy="325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0" h="6075" extrusionOk="0">
                      <a:moveTo>
                        <a:pt x="4881" y="1"/>
                      </a:moveTo>
                      <a:cubicBezTo>
                        <a:pt x="4231" y="1"/>
                        <a:pt x="3517" y="208"/>
                        <a:pt x="2837" y="832"/>
                      </a:cubicBezTo>
                      <a:cubicBezTo>
                        <a:pt x="2837" y="832"/>
                        <a:pt x="1084" y="1066"/>
                        <a:pt x="523" y="2296"/>
                      </a:cubicBezTo>
                      <a:cubicBezTo>
                        <a:pt x="1" y="3554"/>
                        <a:pt x="211" y="4997"/>
                        <a:pt x="1070" y="6055"/>
                      </a:cubicBezTo>
                      <a:cubicBezTo>
                        <a:pt x="1167" y="6068"/>
                        <a:pt x="1264" y="6075"/>
                        <a:pt x="1361" y="6075"/>
                      </a:cubicBezTo>
                      <a:cubicBezTo>
                        <a:pt x="2164" y="6075"/>
                        <a:pt x="2942" y="5627"/>
                        <a:pt x="3486" y="5023"/>
                      </a:cubicBezTo>
                      <a:cubicBezTo>
                        <a:pt x="4112" y="4294"/>
                        <a:pt x="4618" y="3473"/>
                        <a:pt x="4992" y="2588"/>
                      </a:cubicBezTo>
                      <a:cubicBezTo>
                        <a:pt x="5108" y="2553"/>
                        <a:pt x="5277" y="2533"/>
                        <a:pt x="5470" y="2533"/>
                      </a:cubicBezTo>
                      <a:cubicBezTo>
                        <a:pt x="5918" y="2533"/>
                        <a:pt x="6497" y="2641"/>
                        <a:pt x="6859" y="2926"/>
                      </a:cubicBezTo>
                      <a:cubicBezTo>
                        <a:pt x="7193" y="3242"/>
                        <a:pt x="7464" y="3617"/>
                        <a:pt x="7655" y="4033"/>
                      </a:cubicBezTo>
                      <a:cubicBezTo>
                        <a:pt x="8351" y="3804"/>
                        <a:pt x="8440" y="2978"/>
                        <a:pt x="8351" y="2618"/>
                      </a:cubicBezTo>
                      <a:cubicBezTo>
                        <a:pt x="8118" y="1701"/>
                        <a:pt x="7508" y="923"/>
                        <a:pt x="6670" y="480"/>
                      </a:cubicBezTo>
                      <a:cubicBezTo>
                        <a:pt x="6237" y="253"/>
                        <a:pt x="5597" y="1"/>
                        <a:pt x="48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50"/>
                <p:cNvSpPr/>
                <p:nvPr/>
              </p:nvSpPr>
              <p:spPr>
                <a:xfrm rot="91128">
                  <a:off x="-3515291" y="2280302"/>
                  <a:ext cx="102700" cy="12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2028" extrusionOk="0">
                      <a:moveTo>
                        <a:pt x="734" y="0"/>
                      </a:moveTo>
                      <a:cubicBezTo>
                        <a:pt x="346" y="0"/>
                        <a:pt x="21" y="307"/>
                        <a:pt x="5" y="701"/>
                      </a:cubicBezTo>
                      <a:cubicBezTo>
                        <a:pt x="1" y="795"/>
                        <a:pt x="15" y="891"/>
                        <a:pt x="50" y="982"/>
                      </a:cubicBezTo>
                      <a:cubicBezTo>
                        <a:pt x="173" y="1397"/>
                        <a:pt x="458" y="1747"/>
                        <a:pt x="843" y="1948"/>
                      </a:cubicBezTo>
                      <a:cubicBezTo>
                        <a:pt x="949" y="2003"/>
                        <a:pt x="1049" y="2027"/>
                        <a:pt x="1140" y="2027"/>
                      </a:cubicBezTo>
                      <a:cubicBezTo>
                        <a:pt x="1487" y="2027"/>
                        <a:pt x="1712" y="1673"/>
                        <a:pt x="1677" y="1248"/>
                      </a:cubicBezTo>
                      <a:cubicBezTo>
                        <a:pt x="1637" y="762"/>
                        <a:pt x="1327" y="41"/>
                        <a:pt x="769" y="1"/>
                      </a:cubicBezTo>
                      <a:cubicBezTo>
                        <a:pt x="757" y="1"/>
                        <a:pt x="746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50"/>
                <p:cNvSpPr/>
                <p:nvPr/>
              </p:nvSpPr>
              <p:spPr>
                <a:xfrm rot="91128">
                  <a:off x="-3278924" y="2275026"/>
                  <a:ext cx="29754" cy="39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653" extrusionOk="0">
                      <a:moveTo>
                        <a:pt x="174" y="0"/>
                      </a:moveTo>
                      <a:cubicBezTo>
                        <a:pt x="59" y="0"/>
                        <a:pt x="1" y="177"/>
                        <a:pt x="41" y="367"/>
                      </a:cubicBezTo>
                      <a:cubicBezTo>
                        <a:pt x="80" y="533"/>
                        <a:pt x="196" y="652"/>
                        <a:pt x="305" y="652"/>
                      </a:cubicBezTo>
                      <a:cubicBezTo>
                        <a:pt x="311" y="652"/>
                        <a:pt x="317" y="652"/>
                        <a:pt x="323" y="651"/>
                      </a:cubicBezTo>
                      <a:cubicBezTo>
                        <a:pt x="435" y="637"/>
                        <a:pt x="496" y="458"/>
                        <a:pt x="456" y="283"/>
                      </a:cubicBezTo>
                      <a:cubicBezTo>
                        <a:pt x="416" y="107"/>
                        <a:pt x="2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50"/>
                <p:cNvSpPr/>
                <p:nvPr/>
              </p:nvSpPr>
              <p:spPr>
                <a:xfrm rot="91128">
                  <a:off x="-3158669" y="2248033"/>
                  <a:ext cx="29994" cy="39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657" extrusionOk="0">
                      <a:moveTo>
                        <a:pt x="194" y="0"/>
                      </a:moveTo>
                      <a:cubicBezTo>
                        <a:pt x="188" y="0"/>
                        <a:pt x="182" y="0"/>
                        <a:pt x="175" y="1"/>
                      </a:cubicBezTo>
                      <a:cubicBezTo>
                        <a:pt x="61" y="15"/>
                        <a:pt x="0" y="207"/>
                        <a:pt x="42" y="384"/>
                      </a:cubicBezTo>
                      <a:cubicBezTo>
                        <a:pt x="78" y="544"/>
                        <a:pt x="186" y="657"/>
                        <a:pt x="291" y="657"/>
                      </a:cubicBezTo>
                      <a:cubicBezTo>
                        <a:pt x="302" y="657"/>
                        <a:pt x="313" y="655"/>
                        <a:pt x="325" y="652"/>
                      </a:cubicBezTo>
                      <a:cubicBezTo>
                        <a:pt x="441" y="624"/>
                        <a:pt x="500" y="463"/>
                        <a:pt x="458" y="286"/>
                      </a:cubicBezTo>
                      <a:cubicBezTo>
                        <a:pt x="418" y="116"/>
                        <a:pt x="30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50"/>
                <p:cNvSpPr/>
                <p:nvPr/>
              </p:nvSpPr>
              <p:spPr>
                <a:xfrm rot="91128">
                  <a:off x="-3188718" y="2298863"/>
                  <a:ext cx="53690" cy="74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245" extrusionOk="0">
                      <a:moveTo>
                        <a:pt x="0" y="0"/>
                      </a:moveTo>
                      <a:lnTo>
                        <a:pt x="294" y="1244"/>
                      </a:lnTo>
                      <a:cubicBezTo>
                        <a:pt x="297" y="1245"/>
                        <a:pt x="300" y="1245"/>
                        <a:pt x="303" y="1245"/>
                      </a:cubicBezTo>
                      <a:cubicBezTo>
                        <a:pt x="531" y="1245"/>
                        <a:pt x="745" y="1149"/>
                        <a:pt x="894" y="978"/>
                      </a:cubicBezTo>
                      <a:cubicBezTo>
                        <a:pt x="554" y="696"/>
                        <a:pt x="252" y="364"/>
                        <a:pt x="0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50"/>
                <p:cNvSpPr/>
                <p:nvPr/>
              </p:nvSpPr>
              <p:spPr>
                <a:xfrm rot="91128">
                  <a:off x="-3248360" y="2405595"/>
                  <a:ext cx="86983" cy="2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" h="411" extrusionOk="0">
                      <a:moveTo>
                        <a:pt x="74" y="1"/>
                      </a:moveTo>
                      <a:cubicBezTo>
                        <a:pt x="33" y="1"/>
                        <a:pt x="0" y="51"/>
                        <a:pt x="31" y="89"/>
                      </a:cubicBezTo>
                      <a:cubicBezTo>
                        <a:pt x="300" y="300"/>
                        <a:pt x="629" y="411"/>
                        <a:pt x="963" y="411"/>
                      </a:cubicBezTo>
                      <a:cubicBezTo>
                        <a:pt x="1113" y="411"/>
                        <a:pt x="1264" y="389"/>
                        <a:pt x="1410" y="343"/>
                      </a:cubicBezTo>
                      <a:lnTo>
                        <a:pt x="1427" y="336"/>
                      </a:lnTo>
                      <a:cubicBezTo>
                        <a:pt x="1443" y="322"/>
                        <a:pt x="1450" y="301"/>
                        <a:pt x="1445" y="280"/>
                      </a:cubicBezTo>
                      <a:cubicBezTo>
                        <a:pt x="1439" y="256"/>
                        <a:pt x="1418" y="241"/>
                        <a:pt x="1395" y="241"/>
                      </a:cubicBezTo>
                      <a:cubicBezTo>
                        <a:pt x="1391" y="241"/>
                        <a:pt x="1387" y="242"/>
                        <a:pt x="1382" y="243"/>
                      </a:cubicBezTo>
                      <a:cubicBezTo>
                        <a:pt x="1247" y="283"/>
                        <a:pt x="1109" y="303"/>
                        <a:pt x="971" y="303"/>
                      </a:cubicBezTo>
                      <a:cubicBezTo>
                        <a:pt x="661" y="303"/>
                        <a:pt x="355" y="202"/>
                        <a:pt x="103" y="9"/>
                      </a:cubicBezTo>
                      <a:cubicBezTo>
                        <a:pt x="93" y="3"/>
                        <a:pt x="83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50"/>
                <p:cNvSpPr/>
                <p:nvPr/>
              </p:nvSpPr>
              <p:spPr>
                <a:xfrm rot="91128">
                  <a:off x="-3322753" y="2215678"/>
                  <a:ext cx="54170" cy="46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778" extrusionOk="0">
                      <a:moveTo>
                        <a:pt x="787" y="0"/>
                      </a:moveTo>
                      <a:cubicBezTo>
                        <a:pt x="781" y="0"/>
                        <a:pt x="776" y="1"/>
                        <a:pt x="770" y="2"/>
                      </a:cubicBezTo>
                      <a:cubicBezTo>
                        <a:pt x="436" y="79"/>
                        <a:pt x="158" y="312"/>
                        <a:pt x="28" y="630"/>
                      </a:cubicBezTo>
                      <a:cubicBezTo>
                        <a:pt x="0" y="706"/>
                        <a:pt x="62" y="778"/>
                        <a:pt x="131" y="778"/>
                      </a:cubicBezTo>
                      <a:cubicBezTo>
                        <a:pt x="150" y="778"/>
                        <a:pt x="170" y="772"/>
                        <a:pt x="189" y="760"/>
                      </a:cubicBezTo>
                      <a:cubicBezTo>
                        <a:pt x="203" y="746"/>
                        <a:pt x="214" y="732"/>
                        <a:pt x="224" y="714"/>
                      </a:cubicBezTo>
                      <a:cubicBezTo>
                        <a:pt x="326" y="464"/>
                        <a:pt x="541" y="277"/>
                        <a:pt x="803" y="212"/>
                      </a:cubicBezTo>
                      <a:cubicBezTo>
                        <a:pt x="861" y="202"/>
                        <a:pt x="903" y="149"/>
                        <a:pt x="894" y="90"/>
                      </a:cubicBezTo>
                      <a:cubicBezTo>
                        <a:pt x="883" y="38"/>
                        <a:pt x="838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50"/>
                <p:cNvSpPr/>
                <p:nvPr/>
              </p:nvSpPr>
              <p:spPr>
                <a:xfrm rot="91128">
                  <a:off x="-3180006" y="2191551"/>
                  <a:ext cx="62928" cy="2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477" extrusionOk="0">
                      <a:moveTo>
                        <a:pt x="269" y="1"/>
                      </a:moveTo>
                      <a:cubicBezTo>
                        <a:pt x="210" y="1"/>
                        <a:pt x="150" y="6"/>
                        <a:pt x="91" y="16"/>
                      </a:cubicBezTo>
                      <a:cubicBezTo>
                        <a:pt x="35" y="30"/>
                        <a:pt x="0" y="86"/>
                        <a:pt x="12" y="144"/>
                      </a:cubicBezTo>
                      <a:cubicBezTo>
                        <a:pt x="26" y="192"/>
                        <a:pt x="69" y="224"/>
                        <a:pt x="117" y="224"/>
                      </a:cubicBezTo>
                      <a:cubicBezTo>
                        <a:pt x="125" y="224"/>
                        <a:pt x="134" y="223"/>
                        <a:pt x="143" y="221"/>
                      </a:cubicBezTo>
                      <a:cubicBezTo>
                        <a:pt x="189" y="213"/>
                        <a:pt x="235" y="210"/>
                        <a:pt x="281" y="210"/>
                      </a:cubicBezTo>
                      <a:cubicBezTo>
                        <a:pt x="501" y="210"/>
                        <a:pt x="716" y="296"/>
                        <a:pt x="876" y="452"/>
                      </a:cubicBezTo>
                      <a:cubicBezTo>
                        <a:pt x="895" y="469"/>
                        <a:pt x="919" y="477"/>
                        <a:pt x="943" y="477"/>
                      </a:cubicBezTo>
                      <a:cubicBezTo>
                        <a:pt x="961" y="477"/>
                        <a:pt x="978" y="473"/>
                        <a:pt x="995" y="464"/>
                      </a:cubicBezTo>
                      <a:lnTo>
                        <a:pt x="1009" y="450"/>
                      </a:lnTo>
                      <a:cubicBezTo>
                        <a:pt x="1049" y="408"/>
                        <a:pt x="1049" y="342"/>
                        <a:pt x="1009" y="300"/>
                      </a:cubicBezTo>
                      <a:cubicBezTo>
                        <a:pt x="809" y="106"/>
                        <a:pt x="543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46" name="Google Shape;2546;p50"/>
              <p:cNvSpPr/>
              <p:nvPr/>
            </p:nvSpPr>
            <p:spPr>
              <a:xfrm>
                <a:off x="1870275" y="3468600"/>
                <a:ext cx="457200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928" extrusionOk="0">
                    <a:moveTo>
                      <a:pt x="0" y="1023"/>
                    </a:moveTo>
                    <a:lnTo>
                      <a:pt x="0" y="1928"/>
                    </a:lnTo>
                    <a:lnTo>
                      <a:pt x="18288" y="1928"/>
                    </a:lnTo>
                    <a:lnTo>
                      <a:pt x="182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</p:grpSp>
        <p:sp>
          <p:nvSpPr>
            <p:cNvPr id="2547" name="Google Shape;2547;p50"/>
            <p:cNvSpPr/>
            <p:nvPr/>
          </p:nvSpPr>
          <p:spPr>
            <a:xfrm flipH="1">
              <a:off x="953750" y="2314113"/>
              <a:ext cx="226025" cy="261900"/>
            </a:xfrm>
            <a:custGeom>
              <a:avLst/>
              <a:gdLst/>
              <a:ahLst/>
              <a:cxnLst/>
              <a:rect l="l" t="t" r="r" b="b"/>
              <a:pathLst>
                <a:path w="9041" h="10476" extrusionOk="0">
                  <a:moveTo>
                    <a:pt x="5704" y="1"/>
                  </a:moveTo>
                  <a:cubicBezTo>
                    <a:pt x="5337" y="468"/>
                    <a:pt x="367" y="6005"/>
                    <a:pt x="0" y="8140"/>
                  </a:cubicBezTo>
                  <a:lnTo>
                    <a:pt x="5104" y="10475"/>
                  </a:lnTo>
                  <a:cubicBezTo>
                    <a:pt x="4303" y="9141"/>
                    <a:pt x="7172" y="5705"/>
                    <a:pt x="9040" y="3270"/>
                  </a:cubicBezTo>
                  <a:lnTo>
                    <a:pt x="5704" y="1"/>
                  </a:lnTo>
                  <a:close/>
                </a:path>
              </a:pathLst>
            </a:custGeom>
            <a:solidFill>
              <a:srgbClr val="FFB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 flipH="1">
              <a:off x="819500" y="2187538"/>
              <a:ext cx="286050" cy="289225"/>
            </a:xfrm>
            <a:custGeom>
              <a:avLst/>
              <a:gdLst/>
              <a:ahLst/>
              <a:cxnLst/>
              <a:rect l="l" t="t" r="r" b="b"/>
              <a:pathLst>
                <a:path w="11442" h="11569" extrusionOk="0">
                  <a:moveTo>
                    <a:pt x="7594" y="1"/>
                  </a:moveTo>
                  <a:cubicBezTo>
                    <a:pt x="4539" y="1"/>
                    <a:pt x="1487" y="4788"/>
                    <a:pt x="0" y="6632"/>
                  </a:cubicBezTo>
                  <a:lnTo>
                    <a:pt x="4970" y="11569"/>
                  </a:lnTo>
                  <a:cubicBezTo>
                    <a:pt x="5738" y="10568"/>
                    <a:pt x="7539" y="7999"/>
                    <a:pt x="8706" y="6532"/>
                  </a:cubicBezTo>
                  <a:cubicBezTo>
                    <a:pt x="11442" y="2862"/>
                    <a:pt x="8706" y="227"/>
                    <a:pt x="8706" y="227"/>
                  </a:cubicBezTo>
                  <a:cubicBezTo>
                    <a:pt x="8337" y="72"/>
                    <a:pt x="7966" y="1"/>
                    <a:pt x="7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0"/>
            <p:cNvSpPr/>
            <p:nvPr/>
          </p:nvSpPr>
          <p:spPr>
            <a:xfrm flipH="1">
              <a:off x="995450" y="4505688"/>
              <a:ext cx="114275" cy="209350"/>
            </a:xfrm>
            <a:custGeom>
              <a:avLst/>
              <a:gdLst/>
              <a:ahLst/>
              <a:cxnLst/>
              <a:rect l="l" t="t" r="r" b="b"/>
              <a:pathLst>
                <a:path w="4571" h="8374" extrusionOk="0">
                  <a:moveTo>
                    <a:pt x="1501" y="1"/>
                  </a:moveTo>
                  <a:lnTo>
                    <a:pt x="0" y="7373"/>
                  </a:lnTo>
                  <a:lnTo>
                    <a:pt x="3069" y="8373"/>
                  </a:lnTo>
                  <a:lnTo>
                    <a:pt x="4570" y="1035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0"/>
            <p:cNvSpPr/>
            <p:nvPr/>
          </p:nvSpPr>
          <p:spPr>
            <a:xfrm flipH="1">
              <a:off x="421725" y="4544888"/>
              <a:ext cx="100925" cy="191825"/>
            </a:xfrm>
            <a:custGeom>
              <a:avLst/>
              <a:gdLst/>
              <a:ahLst/>
              <a:cxnLst/>
              <a:rect l="l" t="t" r="r" b="b"/>
              <a:pathLst>
                <a:path w="4037" h="7673" extrusionOk="0">
                  <a:moveTo>
                    <a:pt x="3203" y="0"/>
                  </a:moveTo>
                  <a:lnTo>
                    <a:pt x="1" y="267"/>
                  </a:lnTo>
                  <a:lnTo>
                    <a:pt x="801" y="7673"/>
                  </a:lnTo>
                  <a:lnTo>
                    <a:pt x="4037" y="7406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 flipH="1">
              <a:off x="385850" y="4720688"/>
              <a:ext cx="277225" cy="109575"/>
            </a:xfrm>
            <a:custGeom>
              <a:avLst/>
              <a:gdLst/>
              <a:ahLst/>
              <a:cxnLst/>
              <a:rect l="l" t="t" r="r" b="b"/>
              <a:pathLst>
                <a:path w="11089" h="4383" extrusionOk="0">
                  <a:moveTo>
                    <a:pt x="9907" y="0"/>
                  </a:moveTo>
                  <a:cubicBezTo>
                    <a:pt x="9889" y="0"/>
                    <a:pt x="9872" y="2"/>
                    <a:pt x="9854" y="7"/>
                  </a:cubicBezTo>
                  <a:lnTo>
                    <a:pt x="5951" y="340"/>
                  </a:lnTo>
                  <a:cubicBezTo>
                    <a:pt x="5751" y="340"/>
                    <a:pt x="5584" y="440"/>
                    <a:pt x="5451" y="574"/>
                  </a:cubicBezTo>
                  <a:cubicBezTo>
                    <a:pt x="4717" y="1341"/>
                    <a:pt x="2949" y="2242"/>
                    <a:pt x="514" y="3009"/>
                  </a:cubicBezTo>
                  <a:cubicBezTo>
                    <a:pt x="0" y="3170"/>
                    <a:pt x="229" y="4382"/>
                    <a:pt x="1468" y="4382"/>
                  </a:cubicBezTo>
                  <a:cubicBezTo>
                    <a:pt x="1515" y="4382"/>
                    <a:pt x="1564" y="4380"/>
                    <a:pt x="1615" y="4377"/>
                  </a:cubicBezTo>
                  <a:cubicBezTo>
                    <a:pt x="2949" y="4243"/>
                    <a:pt x="5885" y="3910"/>
                    <a:pt x="6852" y="3810"/>
                  </a:cubicBezTo>
                  <a:cubicBezTo>
                    <a:pt x="8420" y="3676"/>
                    <a:pt x="9387" y="3676"/>
                    <a:pt x="10588" y="3576"/>
                  </a:cubicBezTo>
                  <a:lnTo>
                    <a:pt x="10721" y="3576"/>
                  </a:lnTo>
                  <a:cubicBezTo>
                    <a:pt x="10955" y="3509"/>
                    <a:pt x="11088" y="3242"/>
                    <a:pt x="11022" y="2976"/>
                  </a:cubicBezTo>
                  <a:lnTo>
                    <a:pt x="10154" y="207"/>
                  </a:lnTo>
                  <a:cubicBezTo>
                    <a:pt x="10125" y="91"/>
                    <a:pt x="10021" y="0"/>
                    <a:pt x="9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0"/>
            <p:cNvSpPr/>
            <p:nvPr/>
          </p:nvSpPr>
          <p:spPr>
            <a:xfrm flipH="1">
              <a:off x="1021300" y="4676313"/>
              <a:ext cx="262000" cy="123025"/>
            </a:xfrm>
            <a:custGeom>
              <a:avLst/>
              <a:gdLst/>
              <a:ahLst/>
              <a:cxnLst/>
              <a:rect l="l" t="t" r="r" b="b"/>
              <a:pathLst>
                <a:path w="10480" h="4921" extrusionOk="0">
                  <a:moveTo>
                    <a:pt x="6603" y="1"/>
                  </a:moveTo>
                  <a:cubicBezTo>
                    <a:pt x="6447" y="1"/>
                    <a:pt x="6290" y="25"/>
                    <a:pt x="6143" y="81"/>
                  </a:cubicBezTo>
                  <a:cubicBezTo>
                    <a:pt x="5076" y="294"/>
                    <a:pt x="4379" y="380"/>
                    <a:pt x="3734" y="380"/>
                  </a:cubicBezTo>
                  <a:cubicBezTo>
                    <a:pt x="2867" y="380"/>
                    <a:pt x="2093" y="224"/>
                    <a:pt x="639" y="14"/>
                  </a:cubicBezTo>
                  <a:cubicBezTo>
                    <a:pt x="625" y="12"/>
                    <a:pt x="612" y="11"/>
                    <a:pt x="599" y="11"/>
                  </a:cubicBezTo>
                  <a:cubicBezTo>
                    <a:pt x="68" y="11"/>
                    <a:pt x="1" y="1326"/>
                    <a:pt x="1206" y="1782"/>
                  </a:cubicBezTo>
                  <a:cubicBezTo>
                    <a:pt x="3241" y="2549"/>
                    <a:pt x="3307" y="2516"/>
                    <a:pt x="5042" y="3183"/>
                  </a:cubicBezTo>
                  <a:cubicBezTo>
                    <a:pt x="6543" y="3717"/>
                    <a:pt x="8244" y="4417"/>
                    <a:pt x="9412" y="4884"/>
                  </a:cubicBezTo>
                  <a:lnTo>
                    <a:pt x="9512" y="4917"/>
                  </a:lnTo>
                  <a:cubicBezTo>
                    <a:pt x="9532" y="4920"/>
                    <a:pt x="9551" y="4921"/>
                    <a:pt x="9570" y="4921"/>
                  </a:cubicBezTo>
                  <a:cubicBezTo>
                    <a:pt x="9812" y="4921"/>
                    <a:pt x="10015" y="4733"/>
                    <a:pt x="10046" y="4517"/>
                  </a:cubicBezTo>
                  <a:lnTo>
                    <a:pt x="10479" y="1582"/>
                  </a:lnTo>
                  <a:cubicBezTo>
                    <a:pt x="10479" y="1448"/>
                    <a:pt x="10412" y="1315"/>
                    <a:pt x="10279" y="1281"/>
                  </a:cubicBezTo>
                  <a:lnTo>
                    <a:pt x="6977" y="47"/>
                  </a:lnTo>
                  <a:cubicBezTo>
                    <a:pt x="6857" y="17"/>
                    <a:pt x="6730" y="1"/>
                    <a:pt x="6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0"/>
            <p:cNvSpPr/>
            <p:nvPr/>
          </p:nvSpPr>
          <p:spPr>
            <a:xfrm flipH="1">
              <a:off x="486750" y="2152663"/>
              <a:ext cx="477875" cy="728550"/>
            </a:xfrm>
            <a:custGeom>
              <a:avLst/>
              <a:gdLst/>
              <a:ahLst/>
              <a:cxnLst/>
              <a:rect l="l" t="t" r="r" b="b"/>
              <a:pathLst>
                <a:path w="19115" h="29142" extrusionOk="0">
                  <a:moveTo>
                    <a:pt x="11815" y="1"/>
                  </a:moveTo>
                  <a:cubicBezTo>
                    <a:pt x="9870" y="1"/>
                    <a:pt x="7916" y="102"/>
                    <a:pt x="6005" y="288"/>
                  </a:cubicBezTo>
                  <a:cubicBezTo>
                    <a:pt x="5671" y="321"/>
                    <a:pt x="5371" y="355"/>
                    <a:pt x="5104" y="388"/>
                  </a:cubicBezTo>
                  <a:cubicBezTo>
                    <a:pt x="4103" y="555"/>
                    <a:pt x="3103" y="788"/>
                    <a:pt x="2135" y="1055"/>
                  </a:cubicBezTo>
                  <a:cubicBezTo>
                    <a:pt x="1401" y="1222"/>
                    <a:pt x="868" y="1822"/>
                    <a:pt x="768" y="2556"/>
                  </a:cubicBezTo>
                  <a:cubicBezTo>
                    <a:pt x="367" y="4891"/>
                    <a:pt x="0" y="11429"/>
                    <a:pt x="1902" y="29142"/>
                  </a:cubicBezTo>
                  <a:lnTo>
                    <a:pt x="19114" y="28508"/>
                  </a:lnTo>
                  <a:cubicBezTo>
                    <a:pt x="19114" y="27174"/>
                    <a:pt x="18580" y="23371"/>
                    <a:pt x="18314" y="18301"/>
                  </a:cubicBezTo>
                  <a:cubicBezTo>
                    <a:pt x="18213" y="16132"/>
                    <a:pt x="18147" y="13764"/>
                    <a:pt x="18180" y="11262"/>
                  </a:cubicBezTo>
                  <a:cubicBezTo>
                    <a:pt x="18213" y="7660"/>
                    <a:pt x="18514" y="4057"/>
                    <a:pt x="19081" y="488"/>
                  </a:cubicBezTo>
                  <a:cubicBezTo>
                    <a:pt x="17613" y="288"/>
                    <a:pt x="16145" y="121"/>
                    <a:pt x="14678" y="54"/>
                  </a:cubicBezTo>
                  <a:cubicBezTo>
                    <a:pt x="14244" y="21"/>
                    <a:pt x="13777" y="21"/>
                    <a:pt x="13310" y="21"/>
                  </a:cubicBezTo>
                  <a:cubicBezTo>
                    <a:pt x="12813" y="7"/>
                    <a:pt x="12314" y="1"/>
                    <a:pt x="11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0"/>
            <p:cNvSpPr/>
            <p:nvPr/>
          </p:nvSpPr>
          <p:spPr>
            <a:xfrm flipH="1">
              <a:off x="634375" y="2870363"/>
              <a:ext cx="478700" cy="1747925"/>
            </a:xfrm>
            <a:custGeom>
              <a:avLst/>
              <a:gdLst/>
              <a:ahLst/>
              <a:cxnLst/>
              <a:rect l="l" t="t" r="r" b="b"/>
              <a:pathLst>
                <a:path w="19148" h="69917" extrusionOk="0">
                  <a:moveTo>
                    <a:pt x="19148" y="0"/>
                  </a:moveTo>
                  <a:lnTo>
                    <a:pt x="7840" y="400"/>
                  </a:lnTo>
                  <a:cubicBezTo>
                    <a:pt x="7840" y="400"/>
                    <a:pt x="4938" y="26119"/>
                    <a:pt x="4104" y="35892"/>
                  </a:cubicBezTo>
                  <a:cubicBezTo>
                    <a:pt x="3203" y="46066"/>
                    <a:pt x="1" y="68049"/>
                    <a:pt x="1" y="68049"/>
                  </a:cubicBezTo>
                  <a:lnTo>
                    <a:pt x="5105" y="69917"/>
                  </a:lnTo>
                  <a:cubicBezTo>
                    <a:pt x="5105" y="69917"/>
                    <a:pt x="10842" y="45800"/>
                    <a:pt x="12343" y="37394"/>
                  </a:cubicBezTo>
                  <a:cubicBezTo>
                    <a:pt x="13844" y="29021"/>
                    <a:pt x="19148" y="0"/>
                    <a:pt x="19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0"/>
            <p:cNvSpPr/>
            <p:nvPr/>
          </p:nvSpPr>
          <p:spPr>
            <a:xfrm flipH="1">
              <a:off x="405025" y="2865338"/>
              <a:ext cx="393650" cy="1766300"/>
            </a:xfrm>
            <a:custGeom>
              <a:avLst/>
              <a:gdLst/>
              <a:ahLst/>
              <a:cxnLst/>
              <a:rect l="l" t="t" r="r" b="b"/>
              <a:pathLst>
                <a:path w="15746" h="70652" extrusionOk="0">
                  <a:moveTo>
                    <a:pt x="12443" y="1"/>
                  </a:moveTo>
                  <a:lnTo>
                    <a:pt x="1" y="435"/>
                  </a:lnTo>
                  <a:cubicBezTo>
                    <a:pt x="1" y="435"/>
                    <a:pt x="4570" y="28321"/>
                    <a:pt x="5671" y="37695"/>
                  </a:cubicBezTo>
                  <a:cubicBezTo>
                    <a:pt x="6872" y="47969"/>
                    <a:pt x="9874" y="70652"/>
                    <a:pt x="9874" y="70652"/>
                  </a:cubicBezTo>
                  <a:lnTo>
                    <a:pt x="15745" y="70151"/>
                  </a:lnTo>
                  <a:cubicBezTo>
                    <a:pt x="15745" y="70151"/>
                    <a:pt x="14844" y="49236"/>
                    <a:pt x="14177" y="39129"/>
                  </a:cubicBezTo>
                  <a:cubicBezTo>
                    <a:pt x="13410" y="27687"/>
                    <a:pt x="12443" y="1"/>
                    <a:pt x="1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0"/>
            <p:cNvSpPr/>
            <p:nvPr/>
          </p:nvSpPr>
          <p:spPr>
            <a:xfrm flipH="1">
              <a:off x="265775" y="2208213"/>
              <a:ext cx="295225" cy="637150"/>
            </a:xfrm>
            <a:custGeom>
              <a:avLst/>
              <a:gdLst/>
              <a:ahLst/>
              <a:cxnLst/>
              <a:rect l="l" t="t" r="r" b="b"/>
              <a:pathLst>
                <a:path w="11809" h="25486" extrusionOk="0">
                  <a:moveTo>
                    <a:pt x="3536" y="1"/>
                  </a:moveTo>
                  <a:lnTo>
                    <a:pt x="0" y="3336"/>
                  </a:lnTo>
                  <a:lnTo>
                    <a:pt x="1068" y="4504"/>
                  </a:lnTo>
                  <a:cubicBezTo>
                    <a:pt x="1401" y="4937"/>
                    <a:pt x="1735" y="5338"/>
                    <a:pt x="2102" y="5771"/>
                  </a:cubicBezTo>
                  <a:cubicBezTo>
                    <a:pt x="2769" y="6605"/>
                    <a:pt x="3436" y="7439"/>
                    <a:pt x="4103" y="8306"/>
                  </a:cubicBezTo>
                  <a:cubicBezTo>
                    <a:pt x="4737" y="9140"/>
                    <a:pt x="5371" y="10041"/>
                    <a:pt x="5938" y="10908"/>
                  </a:cubicBezTo>
                  <a:cubicBezTo>
                    <a:pt x="6472" y="11776"/>
                    <a:pt x="7005" y="12676"/>
                    <a:pt x="7472" y="13577"/>
                  </a:cubicBezTo>
                  <a:lnTo>
                    <a:pt x="7472" y="13644"/>
                  </a:lnTo>
                  <a:lnTo>
                    <a:pt x="7472" y="13710"/>
                  </a:lnTo>
                  <a:cubicBezTo>
                    <a:pt x="7472" y="13710"/>
                    <a:pt x="7472" y="13744"/>
                    <a:pt x="7472" y="13777"/>
                  </a:cubicBezTo>
                  <a:lnTo>
                    <a:pt x="7472" y="13877"/>
                  </a:lnTo>
                  <a:lnTo>
                    <a:pt x="7472" y="13977"/>
                  </a:lnTo>
                  <a:lnTo>
                    <a:pt x="7472" y="14111"/>
                  </a:lnTo>
                  <a:cubicBezTo>
                    <a:pt x="7439" y="14511"/>
                    <a:pt x="7339" y="14945"/>
                    <a:pt x="7205" y="15345"/>
                  </a:cubicBezTo>
                  <a:cubicBezTo>
                    <a:pt x="6905" y="16312"/>
                    <a:pt x="6538" y="17280"/>
                    <a:pt x="6105" y="18214"/>
                  </a:cubicBezTo>
                  <a:cubicBezTo>
                    <a:pt x="5638" y="19181"/>
                    <a:pt x="5137" y="20148"/>
                    <a:pt x="4604" y="21116"/>
                  </a:cubicBezTo>
                  <a:cubicBezTo>
                    <a:pt x="4103" y="22083"/>
                    <a:pt x="3536" y="23050"/>
                    <a:pt x="3002" y="23984"/>
                  </a:cubicBezTo>
                  <a:lnTo>
                    <a:pt x="4904" y="25485"/>
                  </a:lnTo>
                  <a:cubicBezTo>
                    <a:pt x="6538" y="23784"/>
                    <a:pt x="8006" y="21916"/>
                    <a:pt x="9307" y="19948"/>
                  </a:cubicBezTo>
                  <a:cubicBezTo>
                    <a:pt x="10007" y="18914"/>
                    <a:pt x="10575" y="17847"/>
                    <a:pt x="11075" y="16712"/>
                  </a:cubicBezTo>
                  <a:cubicBezTo>
                    <a:pt x="11375" y="16045"/>
                    <a:pt x="11575" y="15378"/>
                    <a:pt x="11709" y="14678"/>
                  </a:cubicBezTo>
                  <a:lnTo>
                    <a:pt x="11775" y="14411"/>
                  </a:lnTo>
                  <a:lnTo>
                    <a:pt x="11809" y="14077"/>
                  </a:lnTo>
                  <a:cubicBezTo>
                    <a:pt x="11809" y="13977"/>
                    <a:pt x="11809" y="13877"/>
                    <a:pt x="11809" y="13744"/>
                  </a:cubicBezTo>
                  <a:lnTo>
                    <a:pt x="11809" y="13410"/>
                  </a:lnTo>
                  <a:cubicBezTo>
                    <a:pt x="11809" y="13143"/>
                    <a:pt x="11775" y="12876"/>
                    <a:pt x="11742" y="12643"/>
                  </a:cubicBezTo>
                  <a:cubicBezTo>
                    <a:pt x="11709" y="12509"/>
                    <a:pt x="11675" y="12343"/>
                    <a:pt x="11609" y="12209"/>
                  </a:cubicBezTo>
                  <a:lnTo>
                    <a:pt x="11542" y="12009"/>
                  </a:lnTo>
                  <a:cubicBezTo>
                    <a:pt x="11542" y="11942"/>
                    <a:pt x="11509" y="11909"/>
                    <a:pt x="11475" y="11842"/>
                  </a:cubicBezTo>
                  <a:cubicBezTo>
                    <a:pt x="10575" y="9607"/>
                    <a:pt x="9407" y="7473"/>
                    <a:pt x="8006" y="5504"/>
                  </a:cubicBezTo>
                  <a:cubicBezTo>
                    <a:pt x="7339" y="4537"/>
                    <a:pt x="6638" y="3570"/>
                    <a:pt x="5905" y="2669"/>
                  </a:cubicBezTo>
                  <a:cubicBezTo>
                    <a:pt x="5538" y="2202"/>
                    <a:pt x="5137" y="1768"/>
                    <a:pt x="4770" y="1335"/>
                  </a:cubicBezTo>
                  <a:cubicBezTo>
                    <a:pt x="4370" y="868"/>
                    <a:pt x="4003" y="468"/>
                    <a:pt x="3536" y="1"/>
                  </a:cubicBezTo>
                  <a:close/>
                </a:path>
              </a:pathLst>
            </a:custGeom>
            <a:solidFill>
              <a:srgbClr val="FFB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0"/>
            <p:cNvSpPr/>
            <p:nvPr/>
          </p:nvSpPr>
          <p:spPr>
            <a:xfrm flipH="1">
              <a:off x="324975" y="2164163"/>
              <a:ext cx="307275" cy="328450"/>
            </a:xfrm>
            <a:custGeom>
              <a:avLst/>
              <a:gdLst/>
              <a:ahLst/>
              <a:cxnLst/>
              <a:rect l="l" t="t" r="r" b="b"/>
              <a:pathLst>
                <a:path w="12291" h="13138" extrusionOk="0">
                  <a:moveTo>
                    <a:pt x="5197" y="1"/>
                  </a:moveTo>
                  <a:cubicBezTo>
                    <a:pt x="1857" y="1"/>
                    <a:pt x="1" y="2699"/>
                    <a:pt x="2083" y="6232"/>
                  </a:cubicBezTo>
                  <a:cubicBezTo>
                    <a:pt x="4118" y="9635"/>
                    <a:pt x="6553" y="13137"/>
                    <a:pt x="6553" y="13137"/>
                  </a:cubicBezTo>
                  <a:lnTo>
                    <a:pt x="12290" y="7400"/>
                  </a:lnTo>
                  <a:cubicBezTo>
                    <a:pt x="12290" y="7400"/>
                    <a:pt x="8855" y="328"/>
                    <a:pt x="5786" y="28"/>
                  </a:cubicBezTo>
                  <a:cubicBezTo>
                    <a:pt x="5585" y="10"/>
                    <a:pt x="5389" y="1"/>
                    <a:pt x="5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0"/>
            <p:cNvSpPr/>
            <p:nvPr/>
          </p:nvSpPr>
          <p:spPr>
            <a:xfrm flipH="1">
              <a:off x="426725" y="2790288"/>
              <a:ext cx="110100" cy="95100"/>
            </a:xfrm>
            <a:custGeom>
              <a:avLst/>
              <a:gdLst/>
              <a:ahLst/>
              <a:cxnLst/>
              <a:rect l="l" t="t" r="r" b="b"/>
              <a:pathLst>
                <a:path w="4404" h="3804" extrusionOk="0">
                  <a:moveTo>
                    <a:pt x="1" y="1"/>
                  </a:moveTo>
                  <a:lnTo>
                    <a:pt x="1602" y="3804"/>
                  </a:lnTo>
                  <a:cubicBezTo>
                    <a:pt x="1602" y="3804"/>
                    <a:pt x="4404" y="3303"/>
                    <a:pt x="4304" y="1769"/>
                  </a:cubicBezTo>
                  <a:lnTo>
                    <a:pt x="3270" y="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0"/>
            <p:cNvSpPr/>
            <p:nvPr/>
          </p:nvSpPr>
          <p:spPr>
            <a:xfrm flipH="1">
              <a:off x="496775" y="2791138"/>
              <a:ext cx="94250" cy="115925"/>
            </a:xfrm>
            <a:custGeom>
              <a:avLst/>
              <a:gdLst/>
              <a:ahLst/>
              <a:cxnLst/>
              <a:rect l="l" t="t" r="r" b="b"/>
              <a:pathLst>
                <a:path w="3770" h="4637" extrusionOk="0">
                  <a:moveTo>
                    <a:pt x="2169" y="0"/>
                  </a:moveTo>
                  <a:lnTo>
                    <a:pt x="0" y="1568"/>
                  </a:lnTo>
                  <a:lnTo>
                    <a:pt x="1435" y="4637"/>
                  </a:lnTo>
                  <a:lnTo>
                    <a:pt x="3770" y="3803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B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0"/>
            <p:cNvSpPr/>
            <p:nvPr/>
          </p:nvSpPr>
          <p:spPr>
            <a:xfrm flipH="1">
              <a:off x="646050" y="1968863"/>
              <a:ext cx="181800" cy="262725"/>
            </a:xfrm>
            <a:custGeom>
              <a:avLst/>
              <a:gdLst/>
              <a:ahLst/>
              <a:cxnLst/>
              <a:rect l="l" t="t" r="r" b="b"/>
              <a:pathLst>
                <a:path w="7272" h="10509" extrusionOk="0">
                  <a:moveTo>
                    <a:pt x="5804" y="1"/>
                  </a:moveTo>
                  <a:lnTo>
                    <a:pt x="1534" y="3870"/>
                  </a:lnTo>
                  <a:cubicBezTo>
                    <a:pt x="1801" y="4804"/>
                    <a:pt x="1968" y="5805"/>
                    <a:pt x="1668" y="6606"/>
                  </a:cubicBezTo>
                  <a:cubicBezTo>
                    <a:pt x="1635" y="6706"/>
                    <a:pt x="1601" y="6806"/>
                    <a:pt x="1568" y="6906"/>
                  </a:cubicBezTo>
                  <a:cubicBezTo>
                    <a:pt x="1234" y="7440"/>
                    <a:pt x="767" y="7840"/>
                    <a:pt x="167" y="8040"/>
                  </a:cubicBezTo>
                  <a:cubicBezTo>
                    <a:pt x="100" y="8174"/>
                    <a:pt x="67" y="8340"/>
                    <a:pt x="33" y="8474"/>
                  </a:cubicBezTo>
                  <a:cubicBezTo>
                    <a:pt x="0" y="8807"/>
                    <a:pt x="33" y="9174"/>
                    <a:pt x="167" y="9474"/>
                  </a:cubicBezTo>
                  <a:cubicBezTo>
                    <a:pt x="600" y="9908"/>
                    <a:pt x="1101" y="10242"/>
                    <a:pt x="1635" y="10509"/>
                  </a:cubicBezTo>
                  <a:cubicBezTo>
                    <a:pt x="3102" y="10142"/>
                    <a:pt x="4503" y="9608"/>
                    <a:pt x="5838" y="8874"/>
                  </a:cubicBezTo>
                  <a:cubicBezTo>
                    <a:pt x="6238" y="8540"/>
                    <a:pt x="6605" y="8174"/>
                    <a:pt x="6972" y="7807"/>
                  </a:cubicBezTo>
                  <a:lnTo>
                    <a:pt x="7272" y="7540"/>
                  </a:lnTo>
                  <a:cubicBezTo>
                    <a:pt x="5204" y="6305"/>
                    <a:pt x="5437" y="2203"/>
                    <a:pt x="580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0"/>
            <p:cNvSpPr/>
            <p:nvPr/>
          </p:nvSpPr>
          <p:spPr>
            <a:xfrm flipH="1">
              <a:off x="781975" y="1825438"/>
              <a:ext cx="155975" cy="138700"/>
            </a:xfrm>
            <a:custGeom>
              <a:avLst/>
              <a:gdLst/>
              <a:ahLst/>
              <a:cxnLst/>
              <a:rect l="l" t="t" r="r" b="b"/>
              <a:pathLst>
                <a:path w="6239" h="5548" extrusionOk="0">
                  <a:moveTo>
                    <a:pt x="3937" y="1"/>
                  </a:moveTo>
                  <a:cubicBezTo>
                    <a:pt x="3937" y="1"/>
                    <a:pt x="1002" y="501"/>
                    <a:pt x="501" y="634"/>
                  </a:cubicBezTo>
                  <a:cubicBezTo>
                    <a:pt x="1" y="734"/>
                    <a:pt x="68" y="2602"/>
                    <a:pt x="334" y="3136"/>
                  </a:cubicBezTo>
                  <a:cubicBezTo>
                    <a:pt x="568" y="3670"/>
                    <a:pt x="1402" y="3670"/>
                    <a:pt x="1535" y="4204"/>
                  </a:cubicBezTo>
                  <a:cubicBezTo>
                    <a:pt x="1669" y="4637"/>
                    <a:pt x="1369" y="5238"/>
                    <a:pt x="1235" y="5504"/>
                  </a:cubicBezTo>
                  <a:cubicBezTo>
                    <a:pt x="1309" y="5535"/>
                    <a:pt x="1435" y="5548"/>
                    <a:pt x="1590" y="5548"/>
                  </a:cubicBezTo>
                  <a:cubicBezTo>
                    <a:pt x="2274" y="5548"/>
                    <a:pt x="3537" y="5304"/>
                    <a:pt x="3537" y="5304"/>
                  </a:cubicBezTo>
                  <a:lnTo>
                    <a:pt x="3770" y="3937"/>
                  </a:lnTo>
                  <a:cubicBezTo>
                    <a:pt x="3770" y="3937"/>
                    <a:pt x="6239" y="668"/>
                    <a:pt x="3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0"/>
            <p:cNvSpPr/>
            <p:nvPr/>
          </p:nvSpPr>
          <p:spPr>
            <a:xfrm flipH="1">
              <a:off x="673550" y="1784538"/>
              <a:ext cx="268550" cy="304775"/>
            </a:xfrm>
            <a:custGeom>
              <a:avLst/>
              <a:gdLst/>
              <a:ahLst/>
              <a:cxnLst/>
              <a:rect l="l" t="t" r="r" b="b"/>
              <a:pathLst>
                <a:path w="10742" h="12191" extrusionOk="0">
                  <a:moveTo>
                    <a:pt x="5256" y="1"/>
                  </a:moveTo>
                  <a:cubicBezTo>
                    <a:pt x="4286" y="1"/>
                    <a:pt x="3307" y="332"/>
                    <a:pt x="2502" y="1003"/>
                  </a:cubicBezTo>
                  <a:cubicBezTo>
                    <a:pt x="0" y="3104"/>
                    <a:pt x="1001" y="7607"/>
                    <a:pt x="2469" y="10076"/>
                  </a:cubicBezTo>
                  <a:cubicBezTo>
                    <a:pt x="3310" y="11455"/>
                    <a:pt x="4762" y="12190"/>
                    <a:pt x="6191" y="12190"/>
                  </a:cubicBezTo>
                  <a:cubicBezTo>
                    <a:pt x="7596" y="12190"/>
                    <a:pt x="8980" y="11480"/>
                    <a:pt x="9740" y="9976"/>
                  </a:cubicBezTo>
                  <a:cubicBezTo>
                    <a:pt x="10741" y="7974"/>
                    <a:pt x="10141" y="6273"/>
                    <a:pt x="9373" y="3238"/>
                  </a:cubicBezTo>
                  <a:cubicBezTo>
                    <a:pt x="9207" y="2604"/>
                    <a:pt x="8906" y="2003"/>
                    <a:pt x="8473" y="1503"/>
                  </a:cubicBezTo>
                  <a:cubicBezTo>
                    <a:pt x="7643" y="507"/>
                    <a:pt x="6456" y="1"/>
                    <a:pt x="525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0"/>
            <p:cNvSpPr/>
            <p:nvPr/>
          </p:nvSpPr>
          <p:spPr>
            <a:xfrm flipH="1">
              <a:off x="619350" y="1793738"/>
              <a:ext cx="143475" cy="210175"/>
            </a:xfrm>
            <a:custGeom>
              <a:avLst/>
              <a:gdLst/>
              <a:ahLst/>
              <a:cxnLst/>
              <a:rect l="l" t="t" r="r" b="b"/>
              <a:pathLst>
                <a:path w="5739" h="8407" extrusionOk="0">
                  <a:moveTo>
                    <a:pt x="3470" y="1"/>
                  </a:moveTo>
                  <a:lnTo>
                    <a:pt x="3470" y="1"/>
                  </a:lnTo>
                  <a:cubicBezTo>
                    <a:pt x="3470" y="1"/>
                    <a:pt x="968" y="468"/>
                    <a:pt x="468" y="568"/>
                  </a:cubicBezTo>
                  <a:cubicBezTo>
                    <a:pt x="1" y="701"/>
                    <a:pt x="34" y="2536"/>
                    <a:pt x="301" y="3070"/>
                  </a:cubicBezTo>
                  <a:cubicBezTo>
                    <a:pt x="535" y="3604"/>
                    <a:pt x="1168" y="3670"/>
                    <a:pt x="1302" y="4204"/>
                  </a:cubicBezTo>
                  <a:cubicBezTo>
                    <a:pt x="1702" y="5238"/>
                    <a:pt x="1168" y="7740"/>
                    <a:pt x="1168" y="7740"/>
                  </a:cubicBezTo>
                  <a:lnTo>
                    <a:pt x="3036" y="6539"/>
                  </a:lnTo>
                  <a:lnTo>
                    <a:pt x="3103" y="8407"/>
                  </a:lnTo>
                  <a:cubicBezTo>
                    <a:pt x="3103" y="8407"/>
                    <a:pt x="5738" y="668"/>
                    <a:pt x="3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0"/>
            <p:cNvSpPr/>
            <p:nvPr/>
          </p:nvSpPr>
          <p:spPr>
            <a:xfrm flipH="1">
              <a:off x="812000" y="1913463"/>
              <a:ext cx="17525" cy="22450"/>
            </a:xfrm>
            <a:custGeom>
              <a:avLst/>
              <a:gdLst/>
              <a:ahLst/>
              <a:cxnLst/>
              <a:rect l="l" t="t" r="r" b="b"/>
              <a:pathLst>
                <a:path w="701" h="898" extrusionOk="0">
                  <a:moveTo>
                    <a:pt x="278" y="1"/>
                  </a:moveTo>
                  <a:cubicBezTo>
                    <a:pt x="252" y="1"/>
                    <a:pt x="226" y="5"/>
                    <a:pt x="200" y="15"/>
                  </a:cubicBezTo>
                  <a:cubicBezTo>
                    <a:pt x="67" y="49"/>
                    <a:pt x="0" y="282"/>
                    <a:pt x="67" y="549"/>
                  </a:cubicBezTo>
                  <a:cubicBezTo>
                    <a:pt x="124" y="747"/>
                    <a:pt x="277" y="898"/>
                    <a:pt x="423" y="898"/>
                  </a:cubicBezTo>
                  <a:cubicBezTo>
                    <a:pt x="450" y="898"/>
                    <a:pt x="476" y="893"/>
                    <a:pt x="501" y="883"/>
                  </a:cubicBezTo>
                  <a:cubicBezTo>
                    <a:pt x="634" y="816"/>
                    <a:pt x="701" y="582"/>
                    <a:pt x="634" y="349"/>
                  </a:cubicBezTo>
                  <a:cubicBezTo>
                    <a:pt x="577" y="151"/>
                    <a:pt x="425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0"/>
            <p:cNvSpPr/>
            <p:nvPr/>
          </p:nvSpPr>
          <p:spPr>
            <a:xfrm flipH="1">
              <a:off x="877875" y="1930513"/>
              <a:ext cx="16700" cy="23375"/>
            </a:xfrm>
            <a:custGeom>
              <a:avLst/>
              <a:gdLst/>
              <a:ahLst/>
              <a:cxnLst/>
              <a:rect l="l" t="t" r="r" b="b"/>
              <a:pathLst>
                <a:path w="668" h="935" extrusionOk="0">
                  <a:moveTo>
                    <a:pt x="267" y="1"/>
                  </a:moveTo>
                  <a:cubicBezTo>
                    <a:pt x="101" y="34"/>
                    <a:pt x="0" y="267"/>
                    <a:pt x="34" y="501"/>
                  </a:cubicBezTo>
                  <a:cubicBezTo>
                    <a:pt x="67" y="768"/>
                    <a:pt x="201" y="935"/>
                    <a:pt x="367" y="935"/>
                  </a:cubicBezTo>
                  <a:cubicBezTo>
                    <a:pt x="534" y="901"/>
                    <a:pt x="668" y="668"/>
                    <a:pt x="634" y="434"/>
                  </a:cubicBezTo>
                  <a:cubicBezTo>
                    <a:pt x="601" y="167"/>
                    <a:pt x="434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0"/>
            <p:cNvSpPr/>
            <p:nvPr/>
          </p:nvSpPr>
          <p:spPr>
            <a:xfrm flipH="1">
              <a:off x="840350" y="1940513"/>
              <a:ext cx="30875" cy="62025"/>
            </a:xfrm>
            <a:custGeom>
              <a:avLst/>
              <a:gdLst/>
              <a:ahLst/>
              <a:cxnLst/>
              <a:rect l="l" t="t" r="r" b="b"/>
              <a:pathLst>
                <a:path w="1235" h="2481" extrusionOk="0">
                  <a:moveTo>
                    <a:pt x="501" y="1"/>
                  </a:moveTo>
                  <a:cubicBezTo>
                    <a:pt x="434" y="801"/>
                    <a:pt x="267" y="1635"/>
                    <a:pt x="0" y="2403"/>
                  </a:cubicBezTo>
                  <a:cubicBezTo>
                    <a:pt x="155" y="2454"/>
                    <a:pt x="319" y="2481"/>
                    <a:pt x="483" y="2481"/>
                  </a:cubicBezTo>
                  <a:cubicBezTo>
                    <a:pt x="746" y="2481"/>
                    <a:pt x="1009" y="2413"/>
                    <a:pt x="1235" y="2269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0"/>
            <p:cNvSpPr/>
            <p:nvPr/>
          </p:nvSpPr>
          <p:spPr>
            <a:xfrm flipH="1">
              <a:off x="802825" y="1878763"/>
              <a:ext cx="38800" cy="12575"/>
            </a:xfrm>
            <a:custGeom>
              <a:avLst/>
              <a:gdLst/>
              <a:ahLst/>
              <a:cxnLst/>
              <a:rect l="l" t="t" r="r" b="b"/>
              <a:pathLst>
                <a:path w="1552" h="503" extrusionOk="0">
                  <a:moveTo>
                    <a:pt x="675" y="1"/>
                  </a:moveTo>
                  <a:cubicBezTo>
                    <a:pt x="483" y="1"/>
                    <a:pt x="292" y="35"/>
                    <a:pt x="117" y="102"/>
                  </a:cubicBezTo>
                  <a:cubicBezTo>
                    <a:pt x="0" y="190"/>
                    <a:pt x="63" y="381"/>
                    <a:pt x="193" y="381"/>
                  </a:cubicBezTo>
                  <a:cubicBezTo>
                    <a:pt x="211" y="381"/>
                    <a:pt x="231" y="377"/>
                    <a:pt x="251" y="369"/>
                  </a:cubicBezTo>
                  <a:cubicBezTo>
                    <a:pt x="392" y="318"/>
                    <a:pt x="538" y="291"/>
                    <a:pt x="682" y="291"/>
                  </a:cubicBezTo>
                  <a:cubicBezTo>
                    <a:pt x="911" y="291"/>
                    <a:pt x="1134" y="359"/>
                    <a:pt x="1318" y="503"/>
                  </a:cubicBezTo>
                  <a:lnTo>
                    <a:pt x="1452" y="503"/>
                  </a:lnTo>
                  <a:cubicBezTo>
                    <a:pt x="1485" y="469"/>
                    <a:pt x="1518" y="469"/>
                    <a:pt x="1518" y="436"/>
                  </a:cubicBezTo>
                  <a:cubicBezTo>
                    <a:pt x="1552" y="369"/>
                    <a:pt x="1552" y="269"/>
                    <a:pt x="1485" y="236"/>
                  </a:cubicBezTo>
                  <a:cubicBezTo>
                    <a:pt x="1246" y="77"/>
                    <a:pt x="960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0"/>
            <p:cNvSpPr/>
            <p:nvPr/>
          </p:nvSpPr>
          <p:spPr>
            <a:xfrm flipH="1">
              <a:off x="888725" y="1892988"/>
              <a:ext cx="30025" cy="27325"/>
            </a:xfrm>
            <a:custGeom>
              <a:avLst/>
              <a:gdLst/>
              <a:ahLst/>
              <a:cxnLst/>
              <a:rect l="l" t="t" r="r" b="b"/>
              <a:pathLst>
                <a:path w="1201" h="1093" extrusionOk="0">
                  <a:moveTo>
                    <a:pt x="1068" y="0"/>
                  </a:moveTo>
                  <a:cubicBezTo>
                    <a:pt x="601" y="134"/>
                    <a:pt x="200" y="467"/>
                    <a:pt x="33" y="901"/>
                  </a:cubicBezTo>
                  <a:cubicBezTo>
                    <a:pt x="0" y="968"/>
                    <a:pt x="33" y="1068"/>
                    <a:pt x="134" y="1068"/>
                  </a:cubicBezTo>
                  <a:cubicBezTo>
                    <a:pt x="134" y="1085"/>
                    <a:pt x="142" y="1093"/>
                    <a:pt x="154" y="1093"/>
                  </a:cubicBezTo>
                  <a:cubicBezTo>
                    <a:pt x="167" y="1093"/>
                    <a:pt x="184" y="1085"/>
                    <a:pt x="200" y="1068"/>
                  </a:cubicBezTo>
                  <a:cubicBezTo>
                    <a:pt x="234" y="1068"/>
                    <a:pt x="300" y="1068"/>
                    <a:pt x="300" y="1001"/>
                  </a:cubicBezTo>
                  <a:cubicBezTo>
                    <a:pt x="434" y="668"/>
                    <a:pt x="734" y="401"/>
                    <a:pt x="1101" y="301"/>
                  </a:cubicBezTo>
                  <a:cubicBezTo>
                    <a:pt x="1168" y="267"/>
                    <a:pt x="1201" y="201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0"/>
            <p:cNvSpPr/>
            <p:nvPr/>
          </p:nvSpPr>
          <p:spPr>
            <a:xfrm flipH="1">
              <a:off x="650475" y="1883563"/>
              <a:ext cx="66475" cy="96000"/>
            </a:xfrm>
            <a:custGeom>
              <a:avLst/>
              <a:gdLst/>
              <a:ahLst/>
              <a:cxnLst/>
              <a:rect l="l" t="t" r="r" b="b"/>
              <a:pathLst>
                <a:path w="2659" h="3840" extrusionOk="0">
                  <a:moveTo>
                    <a:pt x="1467" y="0"/>
                  </a:moveTo>
                  <a:cubicBezTo>
                    <a:pt x="1339" y="0"/>
                    <a:pt x="1205" y="25"/>
                    <a:pt x="1068" y="77"/>
                  </a:cubicBezTo>
                  <a:cubicBezTo>
                    <a:pt x="201" y="411"/>
                    <a:pt x="1" y="1812"/>
                    <a:pt x="134" y="2679"/>
                  </a:cubicBezTo>
                  <a:cubicBezTo>
                    <a:pt x="226" y="3347"/>
                    <a:pt x="620" y="3840"/>
                    <a:pt x="1086" y="3840"/>
                  </a:cubicBezTo>
                  <a:cubicBezTo>
                    <a:pt x="1295" y="3840"/>
                    <a:pt x="1518" y="3740"/>
                    <a:pt x="1735" y="3513"/>
                  </a:cubicBezTo>
                  <a:cubicBezTo>
                    <a:pt x="2269" y="2979"/>
                    <a:pt x="2569" y="2245"/>
                    <a:pt x="2602" y="1478"/>
                  </a:cubicBezTo>
                  <a:cubicBezTo>
                    <a:pt x="2659" y="692"/>
                    <a:pt x="2147" y="0"/>
                    <a:pt x="1467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0"/>
            <p:cNvSpPr/>
            <p:nvPr/>
          </p:nvSpPr>
          <p:spPr>
            <a:xfrm flipH="1">
              <a:off x="664375" y="1707838"/>
              <a:ext cx="280225" cy="148475"/>
            </a:xfrm>
            <a:custGeom>
              <a:avLst/>
              <a:gdLst/>
              <a:ahLst/>
              <a:cxnLst/>
              <a:rect l="l" t="t" r="r" b="b"/>
              <a:pathLst>
                <a:path w="11209" h="5939" extrusionOk="0">
                  <a:moveTo>
                    <a:pt x="4983" y="0"/>
                  </a:moveTo>
                  <a:cubicBezTo>
                    <a:pt x="4978" y="0"/>
                    <a:pt x="4974" y="0"/>
                    <a:pt x="4970" y="1"/>
                  </a:cubicBezTo>
                  <a:cubicBezTo>
                    <a:pt x="4437" y="68"/>
                    <a:pt x="3269" y="1736"/>
                    <a:pt x="1067" y="2803"/>
                  </a:cubicBezTo>
                  <a:cubicBezTo>
                    <a:pt x="467" y="3170"/>
                    <a:pt x="100" y="3804"/>
                    <a:pt x="67" y="4471"/>
                  </a:cubicBezTo>
                  <a:cubicBezTo>
                    <a:pt x="0" y="5138"/>
                    <a:pt x="434" y="5905"/>
                    <a:pt x="1101" y="5905"/>
                  </a:cubicBezTo>
                  <a:cubicBezTo>
                    <a:pt x="1468" y="5739"/>
                    <a:pt x="1835" y="5572"/>
                    <a:pt x="2202" y="5438"/>
                  </a:cubicBezTo>
                  <a:cubicBezTo>
                    <a:pt x="2298" y="5413"/>
                    <a:pt x="2386" y="5401"/>
                    <a:pt x="2469" y="5401"/>
                  </a:cubicBezTo>
                  <a:cubicBezTo>
                    <a:pt x="2816" y="5401"/>
                    <a:pt x="3053" y="5615"/>
                    <a:pt x="3269" y="5939"/>
                  </a:cubicBezTo>
                  <a:cubicBezTo>
                    <a:pt x="3136" y="5605"/>
                    <a:pt x="3736" y="5105"/>
                    <a:pt x="4070" y="5005"/>
                  </a:cubicBezTo>
                  <a:cubicBezTo>
                    <a:pt x="4253" y="4950"/>
                    <a:pt x="4447" y="4925"/>
                    <a:pt x="4645" y="4925"/>
                  </a:cubicBezTo>
                  <a:cubicBezTo>
                    <a:pt x="4807" y="4925"/>
                    <a:pt x="4972" y="4941"/>
                    <a:pt x="5137" y="4971"/>
                  </a:cubicBezTo>
                  <a:cubicBezTo>
                    <a:pt x="5579" y="5018"/>
                    <a:pt x="6025" y="5042"/>
                    <a:pt x="6470" y="5042"/>
                  </a:cubicBezTo>
                  <a:cubicBezTo>
                    <a:pt x="7603" y="5042"/>
                    <a:pt x="8739" y="4892"/>
                    <a:pt x="9840" y="4604"/>
                  </a:cubicBezTo>
                  <a:cubicBezTo>
                    <a:pt x="10207" y="4538"/>
                    <a:pt x="10508" y="4338"/>
                    <a:pt x="10774" y="4104"/>
                  </a:cubicBezTo>
                  <a:cubicBezTo>
                    <a:pt x="11208" y="3604"/>
                    <a:pt x="11075" y="2136"/>
                    <a:pt x="10441" y="1936"/>
                  </a:cubicBezTo>
                  <a:cubicBezTo>
                    <a:pt x="6917" y="729"/>
                    <a:pt x="5212" y="0"/>
                    <a:pt x="4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 flipH="1">
              <a:off x="786150" y="2001388"/>
              <a:ext cx="53375" cy="49225"/>
            </a:xfrm>
            <a:custGeom>
              <a:avLst/>
              <a:gdLst/>
              <a:ahLst/>
              <a:cxnLst/>
              <a:rect l="l" t="t" r="r" b="b"/>
              <a:pathLst>
                <a:path w="2135" h="1969" extrusionOk="0">
                  <a:moveTo>
                    <a:pt x="1968" y="1"/>
                  </a:moveTo>
                  <a:cubicBezTo>
                    <a:pt x="1501" y="401"/>
                    <a:pt x="934" y="668"/>
                    <a:pt x="300" y="835"/>
                  </a:cubicBezTo>
                  <a:cubicBezTo>
                    <a:pt x="133" y="902"/>
                    <a:pt x="0" y="935"/>
                    <a:pt x="0" y="935"/>
                  </a:cubicBezTo>
                  <a:cubicBezTo>
                    <a:pt x="200" y="1268"/>
                    <a:pt x="400" y="1602"/>
                    <a:pt x="534" y="1969"/>
                  </a:cubicBezTo>
                  <a:lnTo>
                    <a:pt x="734" y="1902"/>
                  </a:lnTo>
                  <a:cubicBezTo>
                    <a:pt x="1668" y="1669"/>
                    <a:pt x="2001" y="1268"/>
                    <a:pt x="2102" y="868"/>
                  </a:cubicBezTo>
                  <a:cubicBezTo>
                    <a:pt x="2135" y="701"/>
                    <a:pt x="2135" y="501"/>
                    <a:pt x="2102" y="301"/>
                  </a:cubicBezTo>
                  <a:cubicBezTo>
                    <a:pt x="2068" y="201"/>
                    <a:pt x="2035" y="101"/>
                    <a:pt x="196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 flipH="1">
              <a:off x="786975" y="2001388"/>
              <a:ext cx="45050" cy="28400"/>
            </a:xfrm>
            <a:custGeom>
              <a:avLst/>
              <a:gdLst/>
              <a:ahLst/>
              <a:cxnLst/>
              <a:rect l="l" t="t" r="r" b="b"/>
              <a:pathLst>
                <a:path w="1802" h="1136" extrusionOk="0">
                  <a:moveTo>
                    <a:pt x="1701" y="1"/>
                  </a:moveTo>
                  <a:cubicBezTo>
                    <a:pt x="1201" y="401"/>
                    <a:pt x="634" y="701"/>
                    <a:pt x="0" y="835"/>
                  </a:cubicBezTo>
                  <a:lnTo>
                    <a:pt x="167" y="1135"/>
                  </a:lnTo>
                  <a:cubicBezTo>
                    <a:pt x="1001" y="902"/>
                    <a:pt x="1601" y="635"/>
                    <a:pt x="1802" y="301"/>
                  </a:cubicBezTo>
                  <a:cubicBezTo>
                    <a:pt x="1768" y="201"/>
                    <a:pt x="1735" y="101"/>
                    <a:pt x="1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0"/>
            <p:cNvSpPr/>
            <p:nvPr/>
          </p:nvSpPr>
          <p:spPr>
            <a:xfrm flipH="1">
              <a:off x="786975" y="2023088"/>
              <a:ext cx="34225" cy="26700"/>
            </a:xfrm>
            <a:custGeom>
              <a:avLst/>
              <a:gdLst/>
              <a:ahLst/>
              <a:cxnLst/>
              <a:rect l="l" t="t" r="r" b="b"/>
              <a:pathLst>
                <a:path w="1369" h="1068" extrusionOk="0">
                  <a:moveTo>
                    <a:pt x="1369" y="0"/>
                  </a:moveTo>
                  <a:cubicBezTo>
                    <a:pt x="1035" y="100"/>
                    <a:pt x="701" y="267"/>
                    <a:pt x="401" y="467"/>
                  </a:cubicBezTo>
                  <a:cubicBezTo>
                    <a:pt x="234" y="634"/>
                    <a:pt x="68" y="834"/>
                    <a:pt x="1" y="1068"/>
                  </a:cubicBezTo>
                  <a:cubicBezTo>
                    <a:pt x="935" y="801"/>
                    <a:pt x="1268" y="400"/>
                    <a:pt x="1369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0"/>
            <p:cNvSpPr/>
            <p:nvPr/>
          </p:nvSpPr>
          <p:spPr>
            <a:xfrm flipH="1">
              <a:off x="833675" y="2483413"/>
              <a:ext cx="356100" cy="116125"/>
            </a:xfrm>
            <a:custGeom>
              <a:avLst/>
              <a:gdLst/>
              <a:ahLst/>
              <a:cxnLst/>
              <a:rect l="l" t="t" r="r" b="b"/>
              <a:pathLst>
                <a:path w="14244" h="4645" extrusionOk="0">
                  <a:moveTo>
                    <a:pt x="1168" y="0"/>
                  </a:moveTo>
                  <a:lnTo>
                    <a:pt x="667" y="834"/>
                  </a:lnTo>
                  <a:cubicBezTo>
                    <a:pt x="0" y="1935"/>
                    <a:pt x="133" y="3336"/>
                    <a:pt x="1001" y="4303"/>
                  </a:cubicBezTo>
                  <a:cubicBezTo>
                    <a:pt x="1385" y="4548"/>
                    <a:pt x="2190" y="4645"/>
                    <a:pt x="3223" y="4645"/>
                  </a:cubicBezTo>
                  <a:cubicBezTo>
                    <a:pt x="7116" y="4645"/>
                    <a:pt x="14244" y="3269"/>
                    <a:pt x="14244" y="3269"/>
                  </a:cubicBezTo>
                  <a:lnTo>
                    <a:pt x="13410" y="1135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B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0"/>
            <p:cNvSpPr/>
            <p:nvPr/>
          </p:nvSpPr>
          <p:spPr>
            <a:xfrm flipH="1">
              <a:off x="727775" y="2511713"/>
              <a:ext cx="146775" cy="114650"/>
            </a:xfrm>
            <a:custGeom>
              <a:avLst/>
              <a:gdLst/>
              <a:ahLst/>
              <a:cxnLst/>
              <a:rect l="l" t="t" r="r" b="b"/>
              <a:pathLst>
                <a:path w="5871" h="4586" extrusionOk="0">
                  <a:moveTo>
                    <a:pt x="763" y="1"/>
                  </a:moveTo>
                  <a:cubicBezTo>
                    <a:pt x="97" y="1"/>
                    <a:pt x="0" y="1737"/>
                    <a:pt x="0" y="1737"/>
                  </a:cubicBezTo>
                  <a:lnTo>
                    <a:pt x="2068" y="3272"/>
                  </a:lnTo>
                  <a:lnTo>
                    <a:pt x="4036" y="4506"/>
                  </a:lnTo>
                  <a:cubicBezTo>
                    <a:pt x="4130" y="4559"/>
                    <a:pt x="4234" y="4586"/>
                    <a:pt x="4336" y="4586"/>
                  </a:cubicBezTo>
                  <a:cubicBezTo>
                    <a:pt x="4489" y="4586"/>
                    <a:pt x="4637" y="4526"/>
                    <a:pt x="4737" y="4406"/>
                  </a:cubicBezTo>
                  <a:lnTo>
                    <a:pt x="5704" y="3238"/>
                  </a:lnTo>
                  <a:cubicBezTo>
                    <a:pt x="5871" y="3038"/>
                    <a:pt x="5871" y="2738"/>
                    <a:pt x="5704" y="2538"/>
                  </a:cubicBezTo>
                  <a:lnTo>
                    <a:pt x="4203" y="870"/>
                  </a:lnTo>
                  <a:cubicBezTo>
                    <a:pt x="3803" y="436"/>
                    <a:pt x="3269" y="169"/>
                    <a:pt x="2702" y="136"/>
                  </a:cubicBezTo>
                  <a:lnTo>
                    <a:pt x="801" y="3"/>
                  </a:lnTo>
                  <a:cubicBezTo>
                    <a:pt x="788" y="1"/>
                    <a:pt x="775" y="1"/>
                    <a:pt x="763" y="1"/>
                  </a:cubicBezTo>
                  <a:close/>
                </a:path>
              </a:pathLst>
            </a:custGeom>
            <a:solidFill>
              <a:srgbClr val="FFB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0"/>
            <p:cNvSpPr/>
            <p:nvPr/>
          </p:nvSpPr>
          <p:spPr>
            <a:xfrm flipH="1">
              <a:off x="853700" y="2502588"/>
              <a:ext cx="26700" cy="75925"/>
            </a:xfrm>
            <a:custGeom>
              <a:avLst/>
              <a:gdLst/>
              <a:ahLst/>
              <a:cxnLst/>
              <a:rect l="l" t="t" r="r" b="b"/>
              <a:pathLst>
                <a:path w="1068" h="3037" extrusionOk="0">
                  <a:moveTo>
                    <a:pt x="134" y="1"/>
                  </a:moveTo>
                  <a:lnTo>
                    <a:pt x="1" y="3036"/>
                  </a:lnTo>
                  <a:lnTo>
                    <a:pt x="935" y="2836"/>
                  </a:lnTo>
                  <a:lnTo>
                    <a:pt x="1068" y="67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0"/>
            <p:cNvSpPr/>
            <p:nvPr/>
          </p:nvSpPr>
          <p:spPr>
            <a:xfrm flipH="1">
              <a:off x="837000" y="2495088"/>
              <a:ext cx="53400" cy="17525"/>
            </a:xfrm>
            <a:custGeom>
              <a:avLst/>
              <a:gdLst/>
              <a:ahLst/>
              <a:cxnLst/>
              <a:rect l="l" t="t" r="r" b="b"/>
              <a:pathLst>
                <a:path w="2136" h="701" extrusionOk="0">
                  <a:moveTo>
                    <a:pt x="434" y="0"/>
                  </a:moveTo>
                  <a:cubicBezTo>
                    <a:pt x="200" y="0"/>
                    <a:pt x="0" y="167"/>
                    <a:pt x="0" y="401"/>
                  </a:cubicBezTo>
                  <a:lnTo>
                    <a:pt x="0" y="601"/>
                  </a:lnTo>
                  <a:lnTo>
                    <a:pt x="2068" y="701"/>
                  </a:lnTo>
                  <a:lnTo>
                    <a:pt x="2102" y="701"/>
                  </a:lnTo>
                  <a:lnTo>
                    <a:pt x="2102" y="501"/>
                  </a:lnTo>
                  <a:cubicBezTo>
                    <a:pt x="2135" y="267"/>
                    <a:pt x="1935" y="67"/>
                    <a:pt x="1701" y="67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0"/>
            <p:cNvSpPr/>
            <p:nvPr/>
          </p:nvSpPr>
          <p:spPr>
            <a:xfrm flipH="1">
              <a:off x="1053825" y="1076563"/>
              <a:ext cx="1125000" cy="1054950"/>
            </a:xfrm>
            <a:custGeom>
              <a:avLst/>
              <a:gdLst/>
              <a:ahLst/>
              <a:cxnLst/>
              <a:rect l="l" t="t" r="r" b="b"/>
              <a:pathLst>
                <a:path w="45000" h="42198" extrusionOk="0">
                  <a:moveTo>
                    <a:pt x="3570" y="1"/>
                  </a:moveTo>
                  <a:cubicBezTo>
                    <a:pt x="1602" y="1"/>
                    <a:pt x="0" y="1602"/>
                    <a:pt x="0" y="3570"/>
                  </a:cubicBezTo>
                  <a:lnTo>
                    <a:pt x="0" y="38628"/>
                  </a:lnTo>
                  <a:cubicBezTo>
                    <a:pt x="0" y="40630"/>
                    <a:pt x="1602" y="42198"/>
                    <a:pt x="3570" y="42198"/>
                  </a:cubicBezTo>
                  <a:lnTo>
                    <a:pt x="41430" y="42198"/>
                  </a:lnTo>
                  <a:cubicBezTo>
                    <a:pt x="43398" y="42198"/>
                    <a:pt x="44999" y="40630"/>
                    <a:pt x="44999" y="38628"/>
                  </a:cubicBezTo>
                  <a:lnTo>
                    <a:pt x="44999" y="3570"/>
                  </a:lnTo>
                  <a:cubicBezTo>
                    <a:pt x="44999" y="1602"/>
                    <a:pt x="43398" y="1"/>
                    <a:pt x="4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0"/>
            <p:cNvSpPr/>
            <p:nvPr/>
          </p:nvSpPr>
          <p:spPr>
            <a:xfrm flipH="1">
              <a:off x="897400" y="2400113"/>
              <a:ext cx="62075" cy="78650"/>
            </a:xfrm>
            <a:custGeom>
              <a:avLst/>
              <a:gdLst/>
              <a:ahLst/>
              <a:cxnLst/>
              <a:rect l="l" t="t" r="r" b="b"/>
              <a:pathLst>
                <a:path w="2483" h="3146" extrusionOk="0">
                  <a:moveTo>
                    <a:pt x="262" y="0"/>
                  </a:moveTo>
                  <a:cubicBezTo>
                    <a:pt x="123" y="0"/>
                    <a:pt x="0" y="165"/>
                    <a:pt x="95" y="330"/>
                  </a:cubicBezTo>
                  <a:lnTo>
                    <a:pt x="2063" y="3066"/>
                  </a:lnTo>
                  <a:cubicBezTo>
                    <a:pt x="2096" y="3099"/>
                    <a:pt x="2129" y="3132"/>
                    <a:pt x="2163" y="3132"/>
                  </a:cubicBezTo>
                  <a:cubicBezTo>
                    <a:pt x="2185" y="3141"/>
                    <a:pt x="2208" y="3145"/>
                    <a:pt x="2230" y="3145"/>
                  </a:cubicBezTo>
                  <a:cubicBezTo>
                    <a:pt x="2370" y="3145"/>
                    <a:pt x="2483" y="2976"/>
                    <a:pt x="2396" y="2832"/>
                  </a:cubicBezTo>
                  <a:lnTo>
                    <a:pt x="428" y="97"/>
                  </a:lnTo>
                  <a:cubicBezTo>
                    <a:pt x="379" y="28"/>
                    <a:pt x="319" y="0"/>
                    <a:pt x="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 flipH="1">
              <a:off x="859525" y="2259088"/>
              <a:ext cx="10025" cy="196000"/>
            </a:xfrm>
            <a:custGeom>
              <a:avLst/>
              <a:gdLst/>
              <a:ahLst/>
              <a:cxnLst/>
              <a:rect l="l" t="t" r="r" b="b"/>
              <a:pathLst>
                <a:path w="401" h="7840" extrusionOk="0">
                  <a:moveTo>
                    <a:pt x="200" y="0"/>
                  </a:moveTo>
                  <a:cubicBezTo>
                    <a:pt x="100" y="0"/>
                    <a:pt x="0" y="100"/>
                    <a:pt x="0" y="200"/>
                  </a:cubicBezTo>
                  <a:lnTo>
                    <a:pt x="0" y="7672"/>
                  </a:lnTo>
                  <a:cubicBezTo>
                    <a:pt x="0" y="7739"/>
                    <a:pt x="67" y="7806"/>
                    <a:pt x="134" y="7839"/>
                  </a:cubicBezTo>
                  <a:lnTo>
                    <a:pt x="200" y="7839"/>
                  </a:lnTo>
                  <a:cubicBezTo>
                    <a:pt x="334" y="7839"/>
                    <a:pt x="400" y="7739"/>
                    <a:pt x="400" y="7639"/>
                  </a:cubicBezTo>
                  <a:lnTo>
                    <a:pt x="400" y="200"/>
                  </a:lnTo>
                  <a:cubicBezTo>
                    <a:pt x="400" y="100"/>
                    <a:pt x="334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 flipH="1">
              <a:off x="772800" y="2377463"/>
              <a:ext cx="58400" cy="104625"/>
            </a:xfrm>
            <a:custGeom>
              <a:avLst/>
              <a:gdLst/>
              <a:ahLst/>
              <a:cxnLst/>
              <a:rect l="l" t="t" r="r" b="b"/>
              <a:pathLst>
                <a:path w="2336" h="4185" extrusionOk="0">
                  <a:moveTo>
                    <a:pt x="2089" y="1"/>
                  </a:moveTo>
                  <a:cubicBezTo>
                    <a:pt x="2020" y="1"/>
                    <a:pt x="1957" y="37"/>
                    <a:pt x="1935" y="102"/>
                  </a:cubicBezTo>
                  <a:lnTo>
                    <a:pt x="34" y="3905"/>
                  </a:lnTo>
                  <a:cubicBezTo>
                    <a:pt x="1" y="4005"/>
                    <a:pt x="34" y="4105"/>
                    <a:pt x="134" y="4172"/>
                  </a:cubicBezTo>
                  <a:cubicBezTo>
                    <a:pt x="159" y="4180"/>
                    <a:pt x="186" y="4184"/>
                    <a:pt x="213" y="4184"/>
                  </a:cubicBezTo>
                  <a:cubicBezTo>
                    <a:pt x="295" y="4184"/>
                    <a:pt x="376" y="4147"/>
                    <a:pt x="401" y="4072"/>
                  </a:cubicBezTo>
                  <a:lnTo>
                    <a:pt x="2302" y="302"/>
                  </a:lnTo>
                  <a:cubicBezTo>
                    <a:pt x="2336" y="202"/>
                    <a:pt x="2302" y="69"/>
                    <a:pt x="2202" y="35"/>
                  </a:cubicBezTo>
                  <a:cubicBezTo>
                    <a:pt x="2167" y="12"/>
                    <a:pt x="2127" y="1"/>
                    <a:pt x="2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1194413" y="1614004"/>
              <a:ext cx="843832" cy="464835"/>
            </a:xfrm>
            <a:custGeom>
              <a:avLst/>
              <a:gdLst/>
              <a:ahLst/>
              <a:cxnLst/>
              <a:rect l="l" t="t" r="r" b="b"/>
              <a:pathLst>
                <a:path w="40030" h="22051" extrusionOk="0">
                  <a:moveTo>
                    <a:pt x="13344" y="1"/>
                  </a:moveTo>
                  <a:lnTo>
                    <a:pt x="11476" y="20416"/>
                  </a:lnTo>
                  <a:lnTo>
                    <a:pt x="6405" y="8907"/>
                  </a:lnTo>
                  <a:lnTo>
                    <a:pt x="1" y="8907"/>
                  </a:lnTo>
                  <a:lnTo>
                    <a:pt x="1" y="9308"/>
                  </a:lnTo>
                  <a:lnTo>
                    <a:pt x="6138" y="9308"/>
                  </a:lnTo>
                  <a:lnTo>
                    <a:pt x="11742" y="22050"/>
                  </a:lnTo>
                  <a:lnTo>
                    <a:pt x="13577" y="2136"/>
                  </a:lnTo>
                  <a:lnTo>
                    <a:pt x="17980" y="16179"/>
                  </a:lnTo>
                  <a:lnTo>
                    <a:pt x="21316" y="5004"/>
                  </a:lnTo>
                  <a:lnTo>
                    <a:pt x="25219" y="14144"/>
                  </a:lnTo>
                  <a:lnTo>
                    <a:pt x="28321" y="5705"/>
                  </a:lnTo>
                  <a:lnTo>
                    <a:pt x="31757" y="13444"/>
                  </a:lnTo>
                  <a:lnTo>
                    <a:pt x="34092" y="8440"/>
                  </a:lnTo>
                  <a:lnTo>
                    <a:pt x="40029" y="8440"/>
                  </a:lnTo>
                  <a:lnTo>
                    <a:pt x="40029" y="8040"/>
                  </a:lnTo>
                  <a:lnTo>
                    <a:pt x="33825" y="8040"/>
                  </a:lnTo>
                  <a:lnTo>
                    <a:pt x="31757" y="12410"/>
                  </a:lnTo>
                  <a:lnTo>
                    <a:pt x="28288" y="4604"/>
                  </a:lnTo>
                  <a:lnTo>
                    <a:pt x="25185" y="13010"/>
                  </a:lnTo>
                  <a:lnTo>
                    <a:pt x="21249" y="3770"/>
                  </a:lnTo>
                  <a:lnTo>
                    <a:pt x="17980" y="14745"/>
                  </a:lnTo>
                  <a:lnTo>
                    <a:pt x="13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1224661" y="1382947"/>
              <a:ext cx="68932" cy="86512"/>
            </a:xfrm>
            <a:custGeom>
              <a:avLst/>
              <a:gdLst/>
              <a:ahLst/>
              <a:cxnLst/>
              <a:rect l="l" t="t" r="r" b="b"/>
              <a:pathLst>
                <a:path w="3270" h="4104" extrusionOk="0">
                  <a:moveTo>
                    <a:pt x="1763" y="2232"/>
                  </a:moveTo>
                  <a:cubicBezTo>
                    <a:pt x="2105" y="2232"/>
                    <a:pt x="2402" y="2489"/>
                    <a:pt x="2402" y="2836"/>
                  </a:cubicBezTo>
                  <a:lnTo>
                    <a:pt x="2368" y="2836"/>
                  </a:lnTo>
                  <a:cubicBezTo>
                    <a:pt x="2368" y="3150"/>
                    <a:pt x="2101" y="3406"/>
                    <a:pt x="1791" y="3406"/>
                  </a:cubicBezTo>
                  <a:cubicBezTo>
                    <a:pt x="1772" y="3406"/>
                    <a:pt x="1754" y="3405"/>
                    <a:pt x="1735" y="3403"/>
                  </a:cubicBezTo>
                  <a:cubicBezTo>
                    <a:pt x="1301" y="3403"/>
                    <a:pt x="1034" y="3169"/>
                    <a:pt x="1034" y="2836"/>
                  </a:cubicBezTo>
                  <a:cubicBezTo>
                    <a:pt x="1034" y="2489"/>
                    <a:pt x="1331" y="2232"/>
                    <a:pt x="1645" y="2232"/>
                  </a:cubicBezTo>
                  <a:cubicBezTo>
                    <a:pt x="1663" y="2232"/>
                    <a:pt x="1682" y="2233"/>
                    <a:pt x="1701" y="2235"/>
                  </a:cubicBezTo>
                  <a:cubicBezTo>
                    <a:pt x="1722" y="2233"/>
                    <a:pt x="1743" y="2232"/>
                    <a:pt x="1763" y="2232"/>
                  </a:cubicBezTo>
                  <a:close/>
                  <a:moveTo>
                    <a:pt x="2035" y="0"/>
                  </a:moveTo>
                  <a:cubicBezTo>
                    <a:pt x="834" y="0"/>
                    <a:pt x="0" y="767"/>
                    <a:pt x="0" y="2135"/>
                  </a:cubicBezTo>
                  <a:cubicBezTo>
                    <a:pt x="0" y="3403"/>
                    <a:pt x="701" y="4103"/>
                    <a:pt x="1768" y="4103"/>
                  </a:cubicBezTo>
                  <a:cubicBezTo>
                    <a:pt x="2602" y="4103"/>
                    <a:pt x="3269" y="3603"/>
                    <a:pt x="3269" y="2769"/>
                  </a:cubicBezTo>
                  <a:cubicBezTo>
                    <a:pt x="3269" y="2077"/>
                    <a:pt x="2705" y="1562"/>
                    <a:pt x="2025" y="1562"/>
                  </a:cubicBezTo>
                  <a:cubicBezTo>
                    <a:pt x="1984" y="1562"/>
                    <a:pt x="1943" y="1564"/>
                    <a:pt x="1901" y="1568"/>
                  </a:cubicBezTo>
                  <a:cubicBezTo>
                    <a:pt x="1867" y="1565"/>
                    <a:pt x="1833" y="1563"/>
                    <a:pt x="1798" y="1563"/>
                  </a:cubicBezTo>
                  <a:cubicBezTo>
                    <a:pt x="1494" y="1563"/>
                    <a:pt x="1174" y="1692"/>
                    <a:pt x="934" y="1902"/>
                  </a:cubicBezTo>
                  <a:cubicBezTo>
                    <a:pt x="869" y="1287"/>
                    <a:pt x="1370" y="766"/>
                    <a:pt x="1978" y="766"/>
                  </a:cubicBezTo>
                  <a:cubicBezTo>
                    <a:pt x="1997" y="766"/>
                    <a:pt x="2016" y="766"/>
                    <a:pt x="2035" y="767"/>
                  </a:cubicBezTo>
                  <a:cubicBezTo>
                    <a:pt x="2070" y="763"/>
                    <a:pt x="2105" y="761"/>
                    <a:pt x="2140" y="761"/>
                  </a:cubicBezTo>
                  <a:cubicBezTo>
                    <a:pt x="2371" y="761"/>
                    <a:pt x="2595" y="852"/>
                    <a:pt x="2769" y="968"/>
                  </a:cubicBezTo>
                  <a:lnTo>
                    <a:pt x="3102" y="300"/>
                  </a:lnTo>
                  <a:cubicBezTo>
                    <a:pt x="2769" y="100"/>
                    <a:pt x="2402" y="0"/>
                    <a:pt x="20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0"/>
            <p:cNvSpPr/>
            <p:nvPr/>
          </p:nvSpPr>
          <p:spPr>
            <a:xfrm>
              <a:off x="1300588" y="1382947"/>
              <a:ext cx="70344" cy="86512"/>
            </a:xfrm>
            <a:custGeom>
              <a:avLst/>
              <a:gdLst/>
              <a:ahLst/>
              <a:cxnLst/>
              <a:rect l="l" t="t" r="r" b="b"/>
              <a:pathLst>
                <a:path w="3337" h="4104" extrusionOk="0">
                  <a:moveTo>
                    <a:pt x="1668" y="801"/>
                  </a:moveTo>
                  <a:cubicBezTo>
                    <a:pt x="2135" y="801"/>
                    <a:pt x="2436" y="1168"/>
                    <a:pt x="2436" y="2068"/>
                  </a:cubicBezTo>
                  <a:cubicBezTo>
                    <a:pt x="2436" y="2936"/>
                    <a:pt x="2135" y="3303"/>
                    <a:pt x="1668" y="3303"/>
                  </a:cubicBezTo>
                  <a:cubicBezTo>
                    <a:pt x="1235" y="3303"/>
                    <a:pt x="901" y="2936"/>
                    <a:pt x="901" y="2068"/>
                  </a:cubicBezTo>
                  <a:cubicBezTo>
                    <a:pt x="901" y="1168"/>
                    <a:pt x="1235" y="801"/>
                    <a:pt x="1668" y="801"/>
                  </a:cubicBezTo>
                  <a:close/>
                  <a:moveTo>
                    <a:pt x="1668" y="0"/>
                  </a:moveTo>
                  <a:cubicBezTo>
                    <a:pt x="701" y="0"/>
                    <a:pt x="1" y="767"/>
                    <a:pt x="1" y="2068"/>
                  </a:cubicBezTo>
                  <a:cubicBezTo>
                    <a:pt x="1" y="3369"/>
                    <a:pt x="668" y="4103"/>
                    <a:pt x="1668" y="4103"/>
                  </a:cubicBezTo>
                  <a:cubicBezTo>
                    <a:pt x="2636" y="4103"/>
                    <a:pt x="3336" y="3369"/>
                    <a:pt x="3336" y="2068"/>
                  </a:cubicBezTo>
                  <a:cubicBezTo>
                    <a:pt x="3336" y="767"/>
                    <a:pt x="2602" y="0"/>
                    <a:pt x="1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0"/>
            <p:cNvSpPr/>
            <p:nvPr/>
          </p:nvSpPr>
          <p:spPr>
            <a:xfrm>
              <a:off x="1829360" y="1382947"/>
              <a:ext cx="71040" cy="86512"/>
            </a:xfrm>
            <a:custGeom>
              <a:avLst/>
              <a:gdLst/>
              <a:ahLst/>
              <a:cxnLst/>
              <a:rect l="l" t="t" r="r" b="b"/>
              <a:pathLst>
                <a:path w="3370" h="4104" extrusionOk="0">
                  <a:moveTo>
                    <a:pt x="1701" y="701"/>
                  </a:moveTo>
                  <a:cubicBezTo>
                    <a:pt x="2068" y="701"/>
                    <a:pt x="2302" y="901"/>
                    <a:pt x="2302" y="1201"/>
                  </a:cubicBezTo>
                  <a:cubicBezTo>
                    <a:pt x="2302" y="1468"/>
                    <a:pt x="2068" y="1668"/>
                    <a:pt x="1701" y="1668"/>
                  </a:cubicBezTo>
                  <a:cubicBezTo>
                    <a:pt x="1301" y="1668"/>
                    <a:pt x="1068" y="1468"/>
                    <a:pt x="1068" y="1201"/>
                  </a:cubicBezTo>
                  <a:lnTo>
                    <a:pt x="1068" y="1168"/>
                  </a:lnTo>
                  <a:cubicBezTo>
                    <a:pt x="1068" y="868"/>
                    <a:pt x="1301" y="701"/>
                    <a:pt x="1701" y="701"/>
                  </a:cubicBezTo>
                  <a:close/>
                  <a:moveTo>
                    <a:pt x="1701" y="2302"/>
                  </a:moveTo>
                  <a:cubicBezTo>
                    <a:pt x="2135" y="2302"/>
                    <a:pt x="2435" y="2502"/>
                    <a:pt x="2435" y="2869"/>
                  </a:cubicBezTo>
                  <a:lnTo>
                    <a:pt x="2402" y="2869"/>
                  </a:lnTo>
                  <a:cubicBezTo>
                    <a:pt x="2402" y="3203"/>
                    <a:pt x="2135" y="3436"/>
                    <a:pt x="1701" y="3436"/>
                  </a:cubicBezTo>
                  <a:cubicBezTo>
                    <a:pt x="1234" y="3436"/>
                    <a:pt x="968" y="3203"/>
                    <a:pt x="968" y="2869"/>
                  </a:cubicBezTo>
                  <a:cubicBezTo>
                    <a:pt x="968" y="2502"/>
                    <a:pt x="1234" y="2302"/>
                    <a:pt x="1701" y="2302"/>
                  </a:cubicBezTo>
                  <a:close/>
                  <a:moveTo>
                    <a:pt x="1668" y="0"/>
                  </a:moveTo>
                  <a:cubicBezTo>
                    <a:pt x="767" y="0"/>
                    <a:pt x="167" y="434"/>
                    <a:pt x="167" y="1134"/>
                  </a:cubicBezTo>
                  <a:cubicBezTo>
                    <a:pt x="134" y="1468"/>
                    <a:pt x="300" y="1768"/>
                    <a:pt x="601" y="1968"/>
                  </a:cubicBezTo>
                  <a:cubicBezTo>
                    <a:pt x="234" y="2102"/>
                    <a:pt x="0" y="2469"/>
                    <a:pt x="34" y="2869"/>
                  </a:cubicBezTo>
                  <a:cubicBezTo>
                    <a:pt x="34" y="3636"/>
                    <a:pt x="667" y="4103"/>
                    <a:pt x="1701" y="4103"/>
                  </a:cubicBezTo>
                  <a:cubicBezTo>
                    <a:pt x="2702" y="4103"/>
                    <a:pt x="3369" y="3636"/>
                    <a:pt x="3369" y="2869"/>
                  </a:cubicBezTo>
                  <a:cubicBezTo>
                    <a:pt x="3369" y="2469"/>
                    <a:pt x="3102" y="2102"/>
                    <a:pt x="2735" y="1968"/>
                  </a:cubicBezTo>
                  <a:cubicBezTo>
                    <a:pt x="3036" y="1768"/>
                    <a:pt x="3202" y="1468"/>
                    <a:pt x="3202" y="1134"/>
                  </a:cubicBezTo>
                  <a:cubicBezTo>
                    <a:pt x="3202" y="401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1907395" y="1384338"/>
              <a:ext cx="77385" cy="83709"/>
            </a:xfrm>
            <a:custGeom>
              <a:avLst/>
              <a:gdLst/>
              <a:ahLst/>
              <a:cxnLst/>
              <a:rect l="l" t="t" r="r" b="b"/>
              <a:pathLst>
                <a:path w="3671" h="3971" extrusionOk="0">
                  <a:moveTo>
                    <a:pt x="1869" y="1"/>
                  </a:moveTo>
                  <a:lnTo>
                    <a:pt x="1" y="2503"/>
                  </a:lnTo>
                  <a:lnTo>
                    <a:pt x="1" y="3137"/>
                  </a:lnTo>
                  <a:lnTo>
                    <a:pt x="2136" y="3137"/>
                  </a:lnTo>
                  <a:lnTo>
                    <a:pt x="2136" y="3970"/>
                  </a:lnTo>
                  <a:lnTo>
                    <a:pt x="3003" y="3970"/>
                  </a:lnTo>
                  <a:lnTo>
                    <a:pt x="3003" y="3137"/>
                  </a:lnTo>
                  <a:lnTo>
                    <a:pt x="3670" y="3137"/>
                  </a:lnTo>
                  <a:lnTo>
                    <a:pt x="3670" y="2369"/>
                  </a:lnTo>
                  <a:lnTo>
                    <a:pt x="3003" y="2369"/>
                  </a:lnTo>
                  <a:lnTo>
                    <a:pt x="3003" y="1635"/>
                  </a:lnTo>
                  <a:lnTo>
                    <a:pt x="2169" y="1635"/>
                  </a:lnTo>
                  <a:lnTo>
                    <a:pt x="2169" y="2369"/>
                  </a:lnTo>
                  <a:lnTo>
                    <a:pt x="1102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1223944" y="1517930"/>
              <a:ext cx="66760" cy="40136"/>
            </a:xfrm>
            <a:custGeom>
              <a:avLst/>
              <a:gdLst/>
              <a:ahLst/>
              <a:cxnLst/>
              <a:rect l="l" t="t" r="r" b="b"/>
              <a:pathLst>
                <a:path w="3167" h="1904" extrusionOk="0">
                  <a:moveTo>
                    <a:pt x="2420" y="0"/>
                  </a:moveTo>
                  <a:cubicBezTo>
                    <a:pt x="2403" y="0"/>
                    <a:pt x="2386" y="1"/>
                    <a:pt x="2369" y="2"/>
                  </a:cubicBezTo>
                  <a:cubicBezTo>
                    <a:pt x="2035" y="2"/>
                    <a:pt x="1769" y="169"/>
                    <a:pt x="1602" y="436"/>
                  </a:cubicBezTo>
                  <a:cubicBezTo>
                    <a:pt x="1502" y="169"/>
                    <a:pt x="1235" y="2"/>
                    <a:pt x="935" y="2"/>
                  </a:cubicBezTo>
                  <a:cubicBezTo>
                    <a:pt x="668" y="2"/>
                    <a:pt x="401" y="135"/>
                    <a:pt x="234" y="369"/>
                  </a:cubicBezTo>
                  <a:lnTo>
                    <a:pt x="234" y="35"/>
                  </a:lnTo>
                  <a:lnTo>
                    <a:pt x="1" y="35"/>
                  </a:lnTo>
                  <a:lnTo>
                    <a:pt x="1" y="1903"/>
                  </a:lnTo>
                  <a:lnTo>
                    <a:pt x="268" y="1903"/>
                  </a:lnTo>
                  <a:lnTo>
                    <a:pt x="268" y="936"/>
                  </a:lnTo>
                  <a:cubicBezTo>
                    <a:pt x="201" y="536"/>
                    <a:pt x="501" y="235"/>
                    <a:pt x="901" y="235"/>
                  </a:cubicBezTo>
                  <a:cubicBezTo>
                    <a:pt x="1235" y="235"/>
                    <a:pt x="1435" y="436"/>
                    <a:pt x="1435" y="836"/>
                  </a:cubicBezTo>
                  <a:lnTo>
                    <a:pt x="1435" y="1903"/>
                  </a:lnTo>
                  <a:lnTo>
                    <a:pt x="1702" y="1903"/>
                  </a:lnTo>
                  <a:lnTo>
                    <a:pt x="1702" y="936"/>
                  </a:lnTo>
                  <a:cubicBezTo>
                    <a:pt x="1635" y="536"/>
                    <a:pt x="1935" y="235"/>
                    <a:pt x="2302" y="235"/>
                  </a:cubicBezTo>
                  <a:cubicBezTo>
                    <a:pt x="2669" y="235"/>
                    <a:pt x="2869" y="436"/>
                    <a:pt x="2869" y="836"/>
                  </a:cubicBezTo>
                  <a:lnTo>
                    <a:pt x="2869" y="1903"/>
                  </a:lnTo>
                  <a:lnTo>
                    <a:pt x="3103" y="1903"/>
                  </a:lnTo>
                  <a:lnTo>
                    <a:pt x="3103" y="803"/>
                  </a:lnTo>
                  <a:cubicBezTo>
                    <a:pt x="3167" y="386"/>
                    <a:pt x="2831" y="0"/>
                    <a:pt x="2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1302696" y="1502470"/>
              <a:ext cx="8453" cy="56284"/>
            </a:xfrm>
            <a:custGeom>
              <a:avLst/>
              <a:gdLst/>
              <a:ahLst/>
              <a:cxnLst/>
              <a:rect l="l" t="t" r="r" b="b"/>
              <a:pathLst>
                <a:path w="401" h="2670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18"/>
                    <a:pt x="101" y="376"/>
                    <a:pt x="201" y="376"/>
                  </a:cubicBezTo>
                  <a:cubicBezTo>
                    <a:pt x="301" y="376"/>
                    <a:pt x="401" y="318"/>
                    <a:pt x="401" y="201"/>
                  </a:cubicBezTo>
                  <a:cubicBezTo>
                    <a:pt x="368" y="101"/>
                    <a:pt x="301" y="1"/>
                    <a:pt x="201" y="1"/>
                  </a:cubicBezTo>
                  <a:close/>
                  <a:moveTo>
                    <a:pt x="67" y="801"/>
                  </a:moveTo>
                  <a:lnTo>
                    <a:pt x="67" y="2669"/>
                  </a:lnTo>
                  <a:lnTo>
                    <a:pt x="334" y="2669"/>
                  </a:lnTo>
                  <a:lnTo>
                    <a:pt x="334" y="8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0"/>
            <p:cNvSpPr/>
            <p:nvPr/>
          </p:nvSpPr>
          <p:spPr>
            <a:xfrm>
              <a:off x="1324492" y="1518617"/>
              <a:ext cx="37944" cy="40136"/>
            </a:xfrm>
            <a:custGeom>
              <a:avLst/>
              <a:gdLst/>
              <a:ahLst/>
              <a:cxnLst/>
              <a:rect l="l" t="t" r="r" b="b"/>
              <a:pathLst>
                <a:path w="1800" h="1904" extrusionOk="0">
                  <a:moveTo>
                    <a:pt x="1022" y="0"/>
                  </a:moveTo>
                  <a:cubicBezTo>
                    <a:pt x="1005" y="0"/>
                    <a:pt x="986" y="1"/>
                    <a:pt x="968" y="2"/>
                  </a:cubicBezTo>
                  <a:cubicBezTo>
                    <a:pt x="668" y="2"/>
                    <a:pt x="401" y="135"/>
                    <a:pt x="234" y="369"/>
                  </a:cubicBezTo>
                  <a:lnTo>
                    <a:pt x="234" y="35"/>
                  </a:lnTo>
                  <a:lnTo>
                    <a:pt x="1" y="35"/>
                  </a:lnTo>
                  <a:lnTo>
                    <a:pt x="1" y="1903"/>
                  </a:lnTo>
                  <a:lnTo>
                    <a:pt x="268" y="1903"/>
                  </a:lnTo>
                  <a:lnTo>
                    <a:pt x="268" y="936"/>
                  </a:lnTo>
                  <a:cubicBezTo>
                    <a:pt x="236" y="554"/>
                    <a:pt x="507" y="233"/>
                    <a:pt x="851" y="233"/>
                  </a:cubicBezTo>
                  <a:cubicBezTo>
                    <a:pt x="868" y="233"/>
                    <a:pt x="884" y="234"/>
                    <a:pt x="901" y="235"/>
                  </a:cubicBezTo>
                  <a:cubicBezTo>
                    <a:pt x="920" y="234"/>
                    <a:pt x="939" y="233"/>
                    <a:pt x="957" y="233"/>
                  </a:cubicBezTo>
                  <a:cubicBezTo>
                    <a:pt x="1295" y="233"/>
                    <a:pt x="1532" y="519"/>
                    <a:pt x="1468" y="836"/>
                  </a:cubicBezTo>
                  <a:lnTo>
                    <a:pt x="1468" y="1903"/>
                  </a:lnTo>
                  <a:lnTo>
                    <a:pt x="1735" y="1903"/>
                  </a:lnTo>
                  <a:lnTo>
                    <a:pt x="1735" y="803"/>
                  </a:lnTo>
                  <a:cubicBezTo>
                    <a:pt x="1799" y="386"/>
                    <a:pt x="1463" y="0"/>
                    <a:pt x="1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0"/>
            <p:cNvSpPr/>
            <p:nvPr/>
          </p:nvSpPr>
          <p:spPr>
            <a:xfrm>
              <a:off x="1836379" y="1508098"/>
              <a:ext cx="38703" cy="45027"/>
            </a:xfrm>
            <a:custGeom>
              <a:avLst/>
              <a:gdLst/>
              <a:ahLst/>
              <a:cxnLst/>
              <a:rect l="l" t="t" r="r" b="b"/>
              <a:pathLst>
                <a:path w="1836" h="2136" extrusionOk="0">
                  <a:moveTo>
                    <a:pt x="268" y="168"/>
                  </a:moveTo>
                  <a:lnTo>
                    <a:pt x="935" y="201"/>
                  </a:lnTo>
                  <a:cubicBezTo>
                    <a:pt x="1268" y="201"/>
                    <a:pt x="1468" y="334"/>
                    <a:pt x="1468" y="568"/>
                  </a:cubicBezTo>
                  <a:cubicBezTo>
                    <a:pt x="1468" y="835"/>
                    <a:pt x="1268" y="968"/>
                    <a:pt x="935" y="968"/>
                  </a:cubicBezTo>
                  <a:lnTo>
                    <a:pt x="268" y="968"/>
                  </a:lnTo>
                  <a:lnTo>
                    <a:pt x="268" y="168"/>
                  </a:lnTo>
                  <a:close/>
                  <a:moveTo>
                    <a:pt x="1035" y="1135"/>
                  </a:moveTo>
                  <a:cubicBezTo>
                    <a:pt x="1402" y="1135"/>
                    <a:pt x="1602" y="1268"/>
                    <a:pt x="1602" y="1569"/>
                  </a:cubicBezTo>
                  <a:cubicBezTo>
                    <a:pt x="1602" y="1809"/>
                    <a:pt x="1440" y="1941"/>
                    <a:pt x="1141" y="1941"/>
                  </a:cubicBezTo>
                  <a:cubicBezTo>
                    <a:pt x="1107" y="1941"/>
                    <a:pt x="1072" y="1939"/>
                    <a:pt x="1035" y="1936"/>
                  </a:cubicBezTo>
                  <a:lnTo>
                    <a:pt x="268" y="1936"/>
                  </a:lnTo>
                  <a:lnTo>
                    <a:pt x="268" y="1135"/>
                  </a:lnTo>
                  <a:close/>
                  <a:moveTo>
                    <a:pt x="1" y="1"/>
                  </a:moveTo>
                  <a:lnTo>
                    <a:pt x="1" y="2136"/>
                  </a:lnTo>
                  <a:lnTo>
                    <a:pt x="1001" y="2136"/>
                  </a:lnTo>
                  <a:cubicBezTo>
                    <a:pt x="1569" y="2136"/>
                    <a:pt x="1835" y="1936"/>
                    <a:pt x="1835" y="1569"/>
                  </a:cubicBezTo>
                  <a:cubicBezTo>
                    <a:pt x="1835" y="1302"/>
                    <a:pt x="1635" y="1068"/>
                    <a:pt x="1368" y="1035"/>
                  </a:cubicBezTo>
                  <a:cubicBezTo>
                    <a:pt x="1569" y="968"/>
                    <a:pt x="1702" y="768"/>
                    <a:pt x="1702" y="535"/>
                  </a:cubicBezTo>
                  <a:cubicBezTo>
                    <a:pt x="1702" y="201"/>
                    <a:pt x="1435" y="1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1885599" y="1508098"/>
              <a:ext cx="35878" cy="45027"/>
            </a:xfrm>
            <a:custGeom>
              <a:avLst/>
              <a:gdLst/>
              <a:ahLst/>
              <a:cxnLst/>
              <a:rect l="l" t="t" r="r" b="b"/>
              <a:pathLst>
                <a:path w="1702" h="2136" extrusionOk="0">
                  <a:moveTo>
                    <a:pt x="801" y="168"/>
                  </a:moveTo>
                  <a:cubicBezTo>
                    <a:pt x="1235" y="168"/>
                    <a:pt x="1468" y="401"/>
                    <a:pt x="1468" y="735"/>
                  </a:cubicBezTo>
                  <a:cubicBezTo>
                    <a:pt x="1468" y="1068"/>
                    <a:pt x="1235" y="1268"/>
                    <a:pt x="801" y="1268"/>
                  </a:cubicBezTo>
                  <a:lnTo>
                    <a:pt x="234" y="1268"/>
                  </a:lnTo>
                  <a:lnTo>
                    <a:pt x="234" y="168"/>
                  </a:lnTo>
                  <a:close/>
                  <a:moveTo>
                    <a:pt x="1" y="1"/>
                  </a:moveTo>
                  <a:lnTo>
                    <a:pt x="1" y="2136"/>
                  </a:lnTo>
                  <a:lnTo>
                    <a:pt x="234" y="2136"/>
                  </a:lnTo>
                  <a:lnTo>
                    <a:pt x="234" y="1469"/>
                  </a:lnTo>
                  <a:lnTo>
                    <a:pt x="835" y="1469"/>
                  </a:lnTo>
                  <a:cubicBezTo>
                    <a:pt x="1368" y="1469"/>
                    <a:pt x="1702" y="1202"/>
                    <a:pt x="1702" y="735"/>
                  </a:cubicBezTo>
                  <a:cubicBezTo>
                    <a:pt x="1702" y="268"/>
                    <a:pt x="1368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1932711" y="1508098"/>
              <a:ext cx="46439" cy="45027"/>
            </a:xfrm>
            <a:custGeom>
              <a:avLst/>
              <a:gdLst/>
              <a:ahLst/>
              <a:cxnLst/>
              <a:rect l="l" t="t" r="r" b="b"/>
              <a:pathLst>
                <a:path w="2203" h="2136" extrusionOk="0">
                  <a:moveTo>
                    <a:pt x="1" y="1"/>
                  </a:moveTo>
                  <a:lnTo>
                    <a:pt x="1" y="2136"/>
                  </a:lnTo>
                  <a:lnTo>
                    <a:pt x="201" y="2136"/>
                  </a:lnTo>
                  <a:lnTo>
                    <a:pt x="201" y="434"/>
                  </a:lnTo>
                  <a:lnTo>
                    <a:pt x="1035" y="1869"/>
                  </a:lnTo>
                  <a:lnTo>
                    <a:pt x="1168" y="1869"/>
                  </a:lnTo>
                  <a:lnTo>
                    <a:pt x="2002" y="434"/>
                  </a:lnTo>
                  <a:lnTo>
                    <a:pt x="2002" y="2136"/>
                  </a:lnTo>
                  <a:lnTo>
                    <a:pt x="2202" y="2136"/>
                  </a:lnTo>
                  <a:lnTo>
                    <a:pt x="2202" y="1"/>
                  </a:lnTo>
                  <a:lnTo>
                    <a:pt x="2035" y="1"/>
                  </a:lnTo>
                  <a:lnTo>
                    <a:pt x="1101" y="16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1113075" y="2121475"/>
              <a:ext cx="321000" cy="2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4" name="Google Shape;2594;p50"/>
            <p:cNvGrpSpPr/>
            <p:nvPr/>
          </p:nvGrpSpPr>
          <p:grpSpPr>
            <a:xfrm>
              <a:off x="992125" y="1065738"/>
              <a:ext cx="1196700" cy="1318450"/>
              <a:chOff x="992125" y="1065738"/>
              <a:chExt cx="1196700" cy="1318450"/>
            </a:xfrm>
          </p:grpSpPr>
          <p:sp>
            <p:nvSpPr>
              <p:cNvPr id="2595" name="Google Shape;2595;p50"/>
              <p:cNvSpPr/>
              <p:nvPr/>
            </p:nvSpPr>
            <p:spPr>
              <a:xfrm flipH="1">
                <a:off x="1009625" y="2117053"/>
                <a:ext cx="440350" cy="23520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9408" extrusionOk="0">
                    <a:moveTo>
                      <a:pt x="13277" y="0"/>
                    </a:moveTo>
                    <a:lnTo>
                      <a:pt x="1" y="201"/>
                    </a:lnTo>
                    <a:lnTo>
                      <a:pt x="17613" y="9407"/>
                    </a:lnTo>
                    <a:lnTo>
                      <a:pt x="13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50"/>
              <p:cNvSpPr/>
              <p:nvPr/>
            </p:nvSpPr>
            <p:spPr>
              <a:xfrm flipH="1">
                <a:off x="992125" y="1065738"/>
                <a:ext cx="1196700" cy="1318450"/>
              </a:xfrm>
              <a:custGeom>
                <a:avLst/>
                <a:gdLst/>
                <a:ahLst/>
                <a:cxnLst/>
                <a:rect l="l" t="t" r="r" b="b"/>
                <a:pathLst>
                  <a:path w="47868" h="52738" extrusionOk="0">
                    <a:moveTo>
                      <a:pt x="41830" y="834"/>
                    </a:moveTo>
                    <a:cubicBezTo>
                      <a:pt x="43565" y="834"/>
                      <a:pt x="44966" y="2268"/>
                      <a:pt x="44966" y="4003"/>
                    </a:cubicBezTo>
                    <a:lnTo>
                      <a:pt x="44966" y="39061"/>
                    </a:lnTo>
                    <a:cubicBezTo>
                      <a:pt x="44966" y="40462"/>
                      <a:pt x="44032" y="41697"/>
                      <a:pt x="42697" y="42097"/>
                    </a:cubicBezTo>
                    <a:lnTo>
                      <a:pt x="42330" y="42230"/>
                    </a:lnTo>
                    <a:lnTo>
                      <a:pt x="46500" y="50903"/>
                    </a:lnTo>
                    <a:lnTo>
                      <a:pt x="29655" y="42230"/>
                    </a:lnTo>
                    <a:lnTo>
                      <a:pt x="3970" y="42230"/>
                    </a:lnTo>
                    <a:cubicBezTo>
                      <a:pt x="2235" y="42230"/>
                      <a:pt x="834" y="40829"/>
                      <a:pt x="834" y="39061"/>
                    </a:cubicBezTo>
                    <a:lnTo>
                      <a:pt x="834" y="4003"/>
                    </a:lnTo>
                    <a:cubicBezTo>
                      <a:pt x="834" y="2268"/>
                      <a:pt x="2235" y="834"/>
                      <a:pt x="3970" y="834"/>
                    </a:cubicBezTo>
                    <a:close/>
                    <a:moveTo>
                      <a:pt x="4003" y="0"/>
                    </a:moveTo>
                    <a:cubicBezTo>
                      <a:pt x="1801" y="0"/>
                      <a:pt x="0" y="1801"/>
                      <a:pt x="0" y="4003"/>
                    </a:cubicBezTo>
                    <a:lnTo>
                      <a:pt x="0" y="39095"/>
                    </a:lnTo>
                    <a:cubicBezTo>
                      <a:pt x="0" y="41296"/>
                      <a:pt x="1801" y="43064"/>
                      <a:pt x="4003" y="43064"/>
                    </a:cubicBezTo>
                    <a:lnTo>
                      <a:pt x="29421" y="43064"/>
                    </a:lnTo>
                    <a:lnTo>
                      <a:pt x="47868" y="52738"/>
                    </a:lnTo>
                    <a:lnTo>
                      <a:pt x="43331" y="42764"/>
                    </a:lnTo>
                    <a:cubicBezTo>
                      <a:pt x="44832" y="42130"/>
                      <a:pt x="45800" y="40696"/>
                      <a:pt x="45800" y="39061"/>
                    </a:cubicBezTo>
                    <a:lnTo>
                      <a:pt x="45800" y="4003"/>
                    </a:lnTo>
                    <a:cubicBezTo>
                      <a:pt x="45800" y="1801"/>
                      <a:pt x="44032" y="0"/>
                      <a:pt x="418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50"/>
              <p:cNvSpPr/>
              <p:nvPr/>
            </p:nvSpPr>
            <p:spPr>
              <a:xfrm>
                <a:off x="1362575" y="2103300"/>
                <a:ext cx="97400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2424" extrusionOk="0">
                    <a:moveTo>
                      <a:pt x="0" y="2424"/>
                    </a:moveTo>
                    <a:lnTo>
                      <a:pt x="3896" y="476"/>
                    </a:lnTo>
                    <a:lnTo>
                      <a:pt x="3810" y="0"/>
                    </a:lnTo>
                    <a:lnTo>
                      <a:pt x="197" y="7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sp>
          <p:nvSpPr>
            <p:cNvPr id="2598" name="Google Shape;2598;p50"/>
            <p:cNvSpPr/>
            <p:nvPr/>
          </p:nvSpPr>
          <p:spPr>
            <a:xfrm>
              <a:off x="1466861" y="1312593"/>
              <a:ext cx="284700" cy="28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1522089" y="1437080"/>
              <a:ext cx="170874" cy="124477"/>
            </a:xfrm>
            <a:custGeom>
              <a:avLst/>
              <a:gdLst/>
              <a:ahLst/>
              <a:cxnLst/>
              <a:rect l="l" t="t" r="r" b="b"/>
              <a:pathLst>
                <a:path w="8106" h="5905" extrusionOk="0">
                  <a:moveTo>
                    <a:pt x="5838" y="1"/>
                  </a:moveTo>
                  <a:lnTo>
                    <a:pt x="4804" y="4604"/>
                  </a:lnTo>
                  <a:lnTo>
                    <a:pt x="3836" y="2269"/>
                  </a:lnTo>
                  <a:lnTo>
                    <a:pt x="3236" y="3570"/>
                  </a:lnTo>
                  <a:lnTo>
                    <a:pt x="2502" y="1302"/>
                  </a:lnTo>
                  <a:lnTo>
                    <a:pt x="1701" y="3537"/>
                  </a:lnTo>
                  <a:lnTo>
                    <a:pt x="1068" y="2469"/>
                  </a:lnTo>
                  <a:lnTo>
                    <a:pt x="0" y="2469"/>
                  </a:lnTo>
                  <a:cubicBezTo>
                    <a:pt x="1101" y="3503"/>
                    <a:pt x="2268" y="4437"/>
                    <a:pt x="3503" y="5305"/>
                  </a:cubicBezTo>
                  <a:lnTo>
                    <a:pt x="4337" y="5905"/>
                  </a:lnTo>
                  <a:lnTo>
                    <a:pt x="5170" y="5204"/>
                  </a:lnTo>
                  <a:cubicBezTo>
                    <a:pt x="6238" y="4337"/>
                    <a:pt x="7205" y="3403"/>
                    <a:pt x="8106" y="2402"/>
                  </a:cubicBezTo>
                  <a:lnTo>
                    <a:pt x="6538" y="2402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1486928" y="1382568"/>
              <a:ext cx="237677" cy="124161"/>
            </a:xfrm>
            <a:custGeom>
              <a:avLst/>
              <a:gdLst/>
              <a:ahLst/>
              <a:cxnLst/>
              <a:rect l="l" t="t" r="r" b="b"/>
              <a:pathLst>
                <a:path w="11275" h="5890" extrusionOk="0">
                  <a:moveTo>
                    <a:pt x="8446" y="1"/>
                  </a:moveTo>
                  <a:cubicBezTo>
                    <a:pt x="7331" y="1"/>
                    <a:pt x="6275" y="794"/>
                    <a:pt x="5638" y="1386"/>
                  </a:cubicBezTo>
                  <a:cubicBezTo>
                    <a:pt x="5023" y="878"/>
                    <a:pt x="3925" y="60"/>
                    <a:pt x="2778" y="60"/>
                  </a:cubicBezTo>
                  <a:cubicBezTo>
                    <a:pt x="2119" y="60"/>
                    <a:pt x="1443" y="331"/>
                    <a:pt x="834" y="1086"/>
                  </a:cubicBezTo>
                  <a:cubicBezTo>
                    <a:pt x="0" y="2153"/>
                    <a:pt x="501" y="3287"/>
                    <a:pt x="1435" y="4321"/>
                  </a:cubicBezTo>
                  <a:lnTo>
                    <a:pt x="2869" y="4321"/>
                  </a:lnTo>
                  <a:lnTo>
                    <a:pt x="3336" y="5055"/>
                  </a:lnTo>
                  <a:lnTo>
                    <a:pt x="4170" y="2587"/>
                  </a:lnTo>
                  <a:lnTo>
                    <a:pt x="4937" y="4988"/>
                  </a:lnTo>
                  <a:lnTo>
                    <a:pt x="5504" y="3721"/>
                  </a:lnTo>
                  <a:lnTo>
                    <a:pt x="6405" y="5889"/>
                  </a:lnTo>
                  <a:lnTo>
                    <a:pt x="7472" y="1119"/>
                  </a:lnTo>
                  <a:lnTo>
                    <a:pt x="8373" y="4255"/>
                  </a:lnTo>
                  <a:lnTo>
                    <a:pt x="9974" y="4255"/>
                  </a:lnTo>
                  <a:cubicBezTo>
                    <a:pt x="10975" y="2987"/>
                    <a:pt x="11275" y="1719"/>
                    <a:pt x="10007" y="619"/>
                  </a:cubicBezTo>
                  <a:cubicBezTo>
                    <a:pt x="9498" y="173"/>
                    <a:pt x="8966" y="1"/>
                    <a:pt x="8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 flipH="1">
              <a:off x="1835566" y="1175512"/>
              <a:ext cx="135942" cy="13709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2" name="Google Shape;2602;p50"/>
            <p:cNvGrpSpPr/>
            <p:nvPr/>
          </p:nvGrpSpPr>
          <p:grpSpPr>
            <a:xfrm>
              <a:off x="1733625" y="3361338"/>
              <a:ext cx="788925" cy="202275"/>
              <a:chOff x="1225625" y="1872138"/>
              <a:chExt cx="788925" cy="202275"/>
            </a:xfrm>
          </p:grpSpPr>
          <p:sp>
            <p:nvSpPr>
              <p:cNvPr id="2603" name="Google Shape;2603;p50"/>
              <p:cNvSpPr/>
              <p:nvPr/>
            </p:nvSpPr>
            <p:spPr>
              <a:xfrm>
                <a:off x="1501675" y="1872138"/>
                <a:ext cx="236025" cy="2022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404" y="1"/>
                    </a:moveTo>
                    <a:cubicBezTo>
                      <a:pt x="1801" y="1"/>
                      <a:pt x="0" y="4370"/>
                      <a:pt x="2569" y="6905"/>
                    </a:cubicBezTo>
                    <a:cubicBezTo>
                      <a:pt x="3387" y="7724"/>
                      <a:pt x="4393" y="8090"/>
                      <a:pt x="5380" y="8090"/>
                    </a:cubicBezTo>
                    <a:cubicBezTo>
                      <a:pt x="7451" y="8090"/>
                      <a:pt x="9440" y="6477"/>
                      <a:pt x="9440" y="4037"/>
                    </a:cubicBezTo>
                    <a:cubicBezTo>
                      <a:pt x="9440" y="1802"/>
                      <a:pt x="7639" y="1"/>
                      <a:pt x="5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50"/>
              <p:cNvSpPr/>
              <p:nvPr/>
            </p:nvSpPr>
            <p:spPr>
              <a:xfrm>
                <a:off x="1778525" y="1872138"/>
                <a:ext cx="236025" cy="2022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404" y="1"/>
                    </a:moveTo>
                    <a:cubicBezTo>
                      <a:pt x="1802" y="1"/>
                      <a:pt x="1" y="4337"/>
                      <a:pt x="2536" y="6905"/>
                    </a:cubicBezTo>
                    <a:cubicBezTo>
                      <a:pt x="3354" y="7724"/>
                      <a:pt x="4363" y="8090"/>
                      <a:pt x="5355" y="8090"/>
                    </a:cubicBezTo>
                    <a:cubicBezTo>
                      <a:pt x="7436" y="8090"/>
                      <a:pt x="9441" y="6477"/>
                      <a:pt x="9441" y="4037"/>
                    </a:cubicBezTo>
                    <a:cubicBezTo>
                      <a:pt x="9441" y="1802"/>
                      <a:pt x="7639" y="1"/>
                      <a:pt x="5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50"/>
              <p:cNvSpPr/>
              <p:nvPr/>
            </p:nvSpPr>
            <p:spPr>
              <a:xfrm>
                <a:off x="1862750" y="1952188"/>
                <a:ext cx="5757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803" extrusionOk="0">
                    <a:moveTo>
                      <a:pt x="1" y="1"/>
                    </a:moveTo>
                    <a:lnTo>
                      <a:pt x="1" y="1802"/>
                    </a:lnTo>
                    <a:lnTo>
                      <a:pt x="2302" y="1802"/>
                    </a:lnTo>
                    <a:lnTo>
                      <a:pt x="2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50"/>
              <p:cNvSpPr/>
              <p:nvPr/>
            </p:nvSpPr>
            <p:spPr>
              <a:xfrm>
                <a:off x="1925300" y="1938013"/>
                <a:ext cx="4087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837" extrusionOk="0">
                    <a:moveTo>
                      <a:pt x="1635" y="1"/>
                    </a:moveTo>
                    <a:lnTo>
                      <a:pt x="0" y="868"/>
                    </a:lnTo>
                    <a:lnTo>
                      <a:pt x="0" y="1969"/>
                    </a:lnTo>
                    <a:lnTo>
                      <a:pt x="1635" y="2836"/>
                    </a:lnTo>
                    <a:lnTo>
                      <a:pt x="16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50"/>
              <p:cNvSpPr/>
              <p:nvPr/>
            </p:nvSpPr>
            <p:spPr>
              <a:xfrm>
                <a:off x="1570875" y="1941288"/>
                <a:ext cx="1409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2205" extrusionOk="0">
                    <a:moveTo>
                      <a:pt x="2889" y="0"/>
                    </a:moveTo>
                    <a:cubicBezTo>
                      <a:pt x="2827" y="0"/>
                      <a:pt x="2765" y="1"/>
                      <a:pt x="2703" y="3"/>
                    </a:cubicBezTo>
                    <a:cubicBezTo>
                      <a:pt x="1702" y="37"/>
                      <a:pt x="868" y="237"/>
                      <a:pt x="501" y="1037"/>
                    </a:cubicBezTo>
                    <a:cubicBezTo>
                      <a:pt x="434" y="1037"/>
                      <a:pt x="401" y="1104"/>
                      <a:pt x="368" y="1137"/>
                    </a:cubicBezTo>
                    <a:lnTo>
                      <a:pt x="167" y="1771"/>
                    </a:lnTo>
                    <a:lnTo>
                      <a:pt x="1" y="1771"/>
                    </a:lnTo>
                    <a:lnTo>
                      <a:pt x="1" y="2205"/>
                    </a:lnTo>
                    <a:lnTo>
                      <a:pt x="1402" y="2205"/>
                    </a:lnTo>
                    <a:lnTo>
                      <a:pt x="1402" y="1771"/>
                    </a:lnTo>
                    <a:lnTo>
                      <a:pt x="1302" y="1771"/>
                    </a:lnTo>
                    <a:lnTo>
                      <a:pt x="1235" y="1171"/>
                    </a:lnTo>
                    <a:cubicBezTo>
                      <a:pt x="1568" y="637"/>
                      <a:pt x="2169" y="737"/>
                      <a:pt x="2736" y="704"/>
                    </a:cubicBezTo>
                    <a:cubicBezTo>
                      <a:pt x="2910" y="704"/>
                      <a:pt x="3098" y="691"/>
                      <a:pt x="3284" y="691"/>
                    </a:cubicBezTo>
                    <a:cubicBezTo>
                      <a:pt x="3703" y="691"/>
                      <a:pt x="4116" y="755"/>
                      <a:pt x="4370" y="1171"/>
                    </a:cubicBezTo>
                    <a:lnTo>
                      <a:pt x="4337" y="1771"/>
                    </a:lnTo>
                    <a:lnTo>
                      <a:pt x="4204" y="1771"/>
                    </a:lnTo>
                    <a:lnTo>
                      <a:pt x="4204" y="2205"/>
                    </a:lnTo>
                    <a:lnTo>
                      <a:pt x="5638" y="2205"/>
                    </a:lnTo>
                    <a:lnTo>
                      <a:pt x="5638" y="1771"/>
                    </a:lnTo>
                    <a:lnTo>
                      <a:pt x="5438" y="1771"/>
                    </a:lnTo>
                    <a:lnTo>
                      <a:pt x="5238" y="1137"/>
                    </a:lnTo>
                    <a:cubicBezTo>
                      <a:pt x="5204" y="1071"/>
                      <a:pt x="5171" y="1037"/>
                      <a:pt x="5104" y="1037"/>
                    </a:cubicBezTo>
                    <a:cubicBezTo>
                      <a:pt x="4728" y="254"/>
                      <a:pt x="3851" y="0"/>
                      <a:pt x="2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50"/>
              <p:cNvSpPr/>
              <p:nvPr/>
            </p:nvSpPr>
            <p:spPr>
              <a:xfrm>
                <a:off x="1225625" y="1872138"/>
                <a:ext cx="236025" cy="2022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405" y="1"/>
                    </a:moveTo>
                    <a:cubicBezTo>
                      <a:pt x="1802" y="1"/>
                      <a:pt x="1" y="4337"/>
                      <a:pt x="2536" y="6905"/>
                    </a:cubicBezTo>
                    <a:cubicBezTo>
                      <a:pt x="3354" y="7724"/>
                      <a:pt x="4364" y="8090"/>
                      <a:pt x="5355" y="8090"/>
                    </a:cubicBezTo>
                    <a:cubicBezTo>
                      <a:pt x="7437" y="8090"/>
                      <a:pt x="9441" y="6477"/>
                      <a:pt x="9441" y="4037"/>
                    </a:cubicBezTo>
                    <a:cubicBezTo>
                      <a:pt x="9441" y="1802"/>
                      <a:pt x="7640" y="1"/>
                      <a:pt x="54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50"/>
              <p:cNvSpPr/>
              <p:nvPr/>
            </p:nvSpPr>
            <p:spPr>
              <a:xfrm>
                <a:off x="1344875" y="1908838"/>
                <a:ext cx="350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203" extrusionOk="0">
                    <a:moveTo>
                      <a:pt x="701" y="0"/>
                    </a:moveTo>
                    <a:cubicBezTo>
                      <a:pt x="301" y="0"/>
                      <a:pt x="1" y="334"/>
                      <a:pt x="1" y="701"/>
                    </a:cubicBezTo>
                    <a:lnTo>
                      <a:pt x="1" y="2502"/>
                    </a:lnTo>
                    <a:cubicBezTo>
                      <a:pt x="1" y="2869"/>
                      <a:pt x="301" y="3203"/>
                      <a:pt x="701" y="3203"/>
                    </a:cubicBezTo>
                    <a:cubicBezTo>
                      <a:pt x="1068" y="3203"/>
                      <a:pt x="1402" y="2869"/>
                      <a:pt x="1402" y="2502"/>
                    </a:cubicBezTo>
                    <a:lnTo>
                      <a:pt x="1402" y="701"/>
                    </a:lnTo>
                    <a:cubicBezTo>
                      <a:pt x="1402" y="334"/>
                      <a:pt x="1068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50"/>
              <p:cNvSpPr/>
              <p:nvPr/>
            </p:nvSpPr>
            <p:spPr>
              <a:xfrm>
                <a:off x="1327375" y="1941188"/>
                <a:ext cx="7007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810" extrusionOk="0">
                    <a:moveTo>
                      <a:pt x="161" y="1"/>
                    </a:moveTo>
                    <a:cubicBezTo>
                      <a:pt x="75" y="1"/>
                      <a:pt x="0" y="87"/>
                      <a:pt x="0" y="174"/>
                    </a:cubicBezTo>
                    <a:lnTo>
                      <a:pt x="0" y="1241"/>
                    </a:lnTo>
                    <a:cubicBezTo>
                      <a:pt x="0" y="1975"/>
                      <a:pt x="567" y="2609"/>
                      <a:pt x="1268" y="2709"/>
                    </a:cubicBezTo>
                    <a:lnTo>
                      <a:pt x="1268" y="3443"/>
                    </a:lnTo>
                    <a:lnTo>
                      <a:pt x="701" y="3443"/>
                    </a:lnTo>
                    <a:cubicBezTo>
                      <a:pt x="601" y="3443"/>
                      <a:pt x="534" y="3510"/>
                      <a:pt x="534" y="3610"/>
                    </a:cubicBezTo>
                    <a:cubicBezTo>
                      <a:pt x="534" y="3710"/>
                      <a:pt x="601" y="3810"/>
                      <a:pt x="701" y="3810"/>
                    </a:cubicBezTo>
                    <a:lnTo>
                      <a:pt x="2169" y="3810"/>
                    </a:lnTo>
                    <a:cubicBezTo>
                      <a:pt x="2269" y="3810"/>
                      <a:pt x="2335" y="3710"/>
                      <a:pt x="2335" y="3610"/>
                    </a:cubicBezTo>
                    <a:cubicBezTo>
                      <a:pt x="2335" y="3510"/>
                      <a:pt x="2269" y="3443"/>
                      <a:pt x="2169" y="3443"/>
                    </a:cubicBezTo>
                    <a:lnTo>
                      <a:pt x="1635" y="3443"/>
                    </a:lnTo>
                    <a:lnTo>
                      <a:pt x="1635" y="2676"/>
                    </a:lnTo>
                    <a:cubicBezTo>
                      <a:pt x="2335" y="2542"/>
                      <a:pt x="2802" y="1942"/>
                      <a:pt x="2802" y="1241"/>
                    </a:cubicBezTo>
                    <a:lnTo>
                      <a:pt x="2802" y="174"/>
                    </a:lnTo>
                    <a:cubicBezTo>
                      <a:pt x="2802" y="87"/>
                      <a:pt x="2752" y="1"/>
                      <a:pt x="2674" y="1"/>
                    </a:cubicBezTo>
                    <a:cubicBezTo>
                      <a:pt x="2662" y="1"/>
                      <a:pt x="2649" y="3"/>
                      <a:pt x="2636" y="7"/>
                    </a:cubicBezTo>
                    <a:cubicBezTo>
                      <a:pt x="2622" y="3"/>
                      <a:pt x="2609" y="1"/>
                      <a:pt x="2596" y="1"/>
                    </a:cubicBezTo>
                    <a:cubicBezTo>
                      <a:pt x="2511" y="1"/>
                      <a:pt x="2435" y="87"/>
                      <a:pt x="2435" y="174"/>
                    </a:cubicBezTo>
                    <a:lnTo>
                      <a:pt x="2435" y="1241"/>
                    </a:lnTo>
                    <a:cubicBezTo>
                      <a:pt x="2519" y="2009"/>
                      <a:pt x="1968" y="2392"/>
                      <a:pt x="1414" y="2392"/>
                    </a:cubicBezTo>
                    <a:cubicBezTo>
                      <a:pt x="859" y="2392"/>
                      <a:pt x="301" y="2009"/>
                      <a:pt x="367" y="1241"/>
                    </a:cubicBezTo>
                    <a:lnTo>
                      <a:pt x="367" y="174"/>
                    </a:lnTo>
                    <a:cubicBezTo>
                      <a:pt x="367" y="87"/>
                      <a:pt x="317" y="1"/>
                      <a:pt x="239" y="1"/>
                    </a:cubicBezTo>
                    <a:cubicBezTo>
                      <a:pt x="227" y="1"/>
                      <a:pt x="214" y="3"/>
                      <a:pt x="201" y="7"/>
                    </a:cubicBezTo>
                    <a:cubicBezTo>
                      <a:pt x="187" y="3"/>
                      <a:pt x="174" y="1"/>
                      <a:pt x="1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50"/>
              <p:cNvSpPr/>
              <p:nvPr/>
            </p:nvSpPr>
            <p:spPr>
              <a:xfrm>
                <a:off x="1329050" y="1910463"/>
                <a:ext cx="7422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4839" extrusionOk="0">
                    <a:moveTo>
                      <a:pt x="248" y="1"/>
                    </a:moveTo>
                    <a:cubicBezTo>
                      <a:pt x="209" y="1"/>
                      <a:pt x="169" y="12"/>
                      <a:pt x="134" y="35"/>
                    </a:cubicBezTo>
                    <a:cubicBezTo>
                      <a:pt x="33" y="102"/>
                      <a:pt x="0" y="202"/>
                      <a:pt x="67" y="302"/>
                    </a:cubicBezTo>
                    <a:lnTo>
                      <a:pt x="2569" y="4739"/>
                    </a:lnTo>
                    <a:cubicBezTo>
                      <a:pt x="2602" y="4805"/>
                      <a:pt x="2669" y="4839"/>
                      <a:pt x="2735" y="4839"/>
                    </a:cubicBezTo>
                    <a:cubicBezTo>
                      <a:pt x="2769" y="4839"/>
                      <a:pt x="2802" y="4839"/>
                      <a:pt x="2835" y="4805"/>
                    </a:cubicBezTo>
                    <a:cubicBezTo>
                      <a:pt x="2936" y="4772"/>
                      <a:pt x="2969" y="4639"/>
                      <a:pt x="2936" y="4539"/>
                    </a:cubicBezTo>
                    <a:lnTo>
                      <a:pt x="434" y="102"/>
                    </a:lnTo>
                    <a:cubicBezTo>
                      <a:pt x="391" y="37"/>
                      <a:pt x="320" y="1"/>
                      <a:pt x="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" name="Google Shape;1661;p39"/>
          <p:cNvSpPr/>
          <p:nvPr/>
        </p:nvSpPr>
        <p:spPr>
          <a:xfrm>
            <a:off x="4077900" y="3457560"/>
            <a:ext cx="4381500" cy="68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662;p39"/>
          <p:cNvSpPr/>
          <p:nvPr/>
        </p:nvSpPr>
        <p:spPr>
          <a:xfrm>
            <a:off x="5658300" y="1456438"/>
            <a:ext cx="1220700" cy="122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663;p39"/>
          <p:cNvSpPr txBox="1">
            <a:spLocks noGrp="1"/>
          </p:cNvSpPr>
          <p:nvPr>
            <p:ph type="title"/>
          </p:nvPr>
        </p:nvSpPr>
        <p:spPr>
          <a:xfrm>
            <a:off x="3162183" y="2737790"/>
            <a:ext cx="6102846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 smtClean="0"/>
              <a:t>Демонстрация</a:t>
            </a:r>
            <a:endParaRPr lang="ru-RU" sz="3200" dirty="0"/>
          </a:p>
        </p:txBody>
      </p:sp>
      <p:sp>
        <p:nvSpPr>
          <p:cNvPr id="135" name="Google Shape;1664;p39"/>
          <p:cNvSpPr txBox="1">
            <a:spLocks/>
          </p:cNvSpPr>
          <p:nvPr/>
        </p:nvSpPr>
        <p:spPr>
          <a:xfrm>
            <a:off x="5400750" y="1722288"/>
            <a:ext cx="17358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2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" sz="6000" dirty="0" smtClean="0"/>
              <a:t>0</a:t>
            </a:r>
            <a:r>
              <a:rPr lang="ru-RU" sz="6000" dirty="0" smtClean="0"/>
              <a:t>3</a:t>
            </a:r>
            <a:endParaRPr lang="en" sz="6000" dirty="0"/>
          </a:p>
        </p:txBody>
      </p:sp>
      <p:sp>
        <p:nvSpPr>
          <p:cNvPr id="136" name="Google Shape;1665;p39"/>
          <p:cNvSpPr txBox="1">
            <a:spLocks noGrp="1"/>
          </p:cNvSpPr>
          <p:nvPr>
            <p:ph type="subTitle" idx="1"/>
          </p:nvPr>
        </p:nvSpPr>
        <p:spPr>
          <a:xfrm>
            <a:off x="4457100" y="3500338"/>
            <a:ext cx="36231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>
                <a:solidFill>
                  <a:schemeClr val="bg1"/>
                </a:solidFill>
              </a:rPr>
              <a:t>Почему так, а не иначе?</a:t>
            </a:r>
          </a:p>
          <a:p>
            <a:pPr marL="0" lvl="0" indent="0"/>
            <a:r>
              <a:rPr lang="ru-RU" dirty="0">
                <a:solidFill>
                  <a:schemeClr val="bg1"/>
                </a:solidFill>
              </a:rPr>
              <a:t>Что ещё умеет?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41"/>
          <p:cNvSpPr/>
          <p:nvPr/>
        </p:nvSpPr>
        <p:spPr>
          <a:xfrm rot="10800000" flipH="1">
            <a:off x="8235575" y="595242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1"/>
          <p:cNvSpPr/>
          <p:nvPr/>
        </p:nvSpPr>
        <p:spPr>
          <a:xfrm>
            <a:off x="8235563" y="1769614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41"/>
          <p:cNvSpPr/>
          <p:nvPr/>
        </p:nvSpPr>
        <p:spPr>
          <a:xfrm>
            <a:off x="1119553" y="415037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1"/>
          <p:cNvSpPr/>
          <p:nvPr/>
        </p:nvSpPr>
        <p:spPr>
          <a:xfrm>
            <a:off x="8235575" y="320228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63;p39"/>
          <p:cNvSpPr txBox="1">
            <a:spLocks noGrp="1"/>
          </p:cNvSpPr>
          <p:nvPr>
            <p:ph type="title"/>
          </p:nvPr>
        </p:nvSpPr>
        <p:spPr>
          <a:xfrm>
            <a:off x="1119551" y="3147815"/>
            <a:ext cx="6102846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8000" dirty="0" smtClean="0"/>
              <a:t>Здесь будет </a:t>
            </a:r>
            <a:r>
              <a:rPr lang="ru-RU" sz="8000" dirty="0" err="1" smtClean="0"/>
              <a:t>видосик</a:t>
            </a:r>
            <a:endParaRPr lang="ru-RU" sz="8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39"/>
          <p:cNvGrpSpPr/>
          <p:nvPr/>
        </p:nvGrpSpPr>
        <p:grpSpPr>
          <a:xfrm rot="1799935">
            <a:off x="6116550" y="3850110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39"/>
          <p:cNvGrpSpPr/>
          <p:nvPr/>
        </p:nvGrpSpPr>
        <p:grpSpPr>
          <a:xfrm rot="1102524">
            <a:off x="5595918" y="1656399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7056983" y="4375131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7609741" y="621694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5323598" y="4183118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6606710" y="257754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9"/>
          <p:cNvSpPr/>
          <p:nvPr/>
        </p:nvSpPr>
        <p:spPr>
          <a:xfrm>
            <a:off x="4768784" y="88309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8056622" y="333200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661;p39"/>
          <p:cNvSpPr/>
          <p:nvPr/>
        </p:nvSpPr>
        <p:spPr>
          <a:xfrm>
            <a:off x="818507" y="3260626"/>
            <a:ext cx="4381500" cy="68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662;p39"/>
          <p:cNvSpPr/>
          <p:nvPr/>
        </p:nvSpPr>
        <p:spPr>
          <a:xfrm>
            <a:off x="2398907" y="1259502"/>
            <a:ext cx="1220700" cy="122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664;p39"/>
          <p:cNvSpPr txBox="1">
            <a:spLocks/>
          </p:cNvSpPr>
          <p:nvPr/>
        </p:nvSpPr>
        <p:spPr>
          <a:xfrm>
            <a:off x="2141357" y="1525354"/>
            <a:ext cx="17358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" dirty="0" smtClean="0"/>
              <a:t>0</a:t>
            </a:r>
            <a:r>
              <a:rPr lang="ru-RU" dirty="0"/>
              <a:t>4</a:t>
            </a:r>
            <a:endParaRPr lang="en" dirty="0"/>
          </a:p>
        </p:txBody>
      </p:sp>
      <p:sp>
        <p:nvSpPr>
          <p:cNvPr id="175" name="Google Shape;1665;p39"/>
          <p:cNvSpPr txBox="1">
            <a:spLocks/>
          </p:cNvSpPr>
          <p:nvPr/>
        </p:nvSpPr>
        <p:spPr>
          <a:xfrm>
            <a:off x="1197707" y="3303876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lvl="0" indent="0"/>
            <a:r>
              <a:rPr lang="ru-RU" dirty="0"/>
              <a:t>Что ещё планируется?</a:t>
            </a:r>
          </a:p>
          <a:p>
            <a:pPr marL="0" lvl="0" indent="0"/>
            <a:r>
              <a:rPr lang="ru-RU" dirty="0"/>
              <a:t>Каков потенциал?</a:t>
            </a:r>
          </a:p>
        </p:txBody>
      </p:sp>
      <p:sp>
        <p:nvSpPr>
          <p:cNvPr id="178" name="Google Shape;1663;p39"/>
          <p:cNvSpPr txBox="1">
            <a:spLocks noGrp="1"/>
          </p:cNvSpPr>
          <p:nvPr>
            <p:ph type="title"/>
          </p:nvPr>
        </p:nvSpPr>
        <p:spPr>
          <a:xfrm>
            <a:off x="133392" y="2514581"/>
            <a:ext cx="6102846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 smtClean="0"/>
              <a:t>Планы на будущее</a:t>
            </a:r>
            <a:endParaRPr lang="ru-RU" sz="3200" dirty="0"/>
          </a:p>
        </p:txBody>
      </p:sp>
      <p:grpSp>
        <p:nvGrpSpPr>
          <p:cNvPr id="188" name="Google Shape;1500;p38"/>
          <p:cNvGrpSpPr/>
          <p:nvPr/>
        </p:nvGrpSpPr>
        <p:grpSpPr>
          <a:xfrm>
            <a:off x="8266485" y="1168561"/>
            <a:ext cx="363363" cy="490608"/>
            <a:chOff x="3743647" y="3305789"/>
            <a:chExt cx="582220" cy="786105"/>
          </a:xfrm>
        </p:grpSpPr>
        <p:sp>
          <p:nvSpPr>
            <p:cNvPr id="189" name="Google Shape;1501;p38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38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38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38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38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38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38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38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38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601;p38"/>
          <p:cNvSpPr/>
          <p:nvPr/>
        </p:nvSpPr>
        <p:spPr>
          <a:xfrm flipH="1">
            <a:off x="5719952" y="349325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601;p38"/>
          <p:cNvSpPr/>
          <p:nvPr/>
        </p:nvSpPr>
        <p:spPr>
          <a:xfrm flipH="1">
            <a:off x="6039814" y="943517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1601;p38"/>
          <p:cNvSpPr/>
          <p:nvPr/>
        </p:nvSpPr>
        <p:spPr>
          <a:xfrm flipH="1">
            <a:off x="8624901" y="281183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3679;p66"/>
          <p:cNvSpPr/>
          <p:nvPr/>
        </p:nvSpPr>
        <p:spPr>
          <a:xfrm rot="1920217">
            <a:off x="5415975" y="1210303"/>
            <a:ext cx="3061769" cy="2884539"/>
          </a:xfrm>
          <a:custGeom>
            <a:avLst/>
            <a:gdLst/>
            <a:ahLst/>
            <a:cxnLst/>
            <a:rect l="l" t="t" r="r" b="b"/>
            <a:pathLst>
              <a:path w="50704" h="47769" extrusionOk="0">
                <a:moveTo>
                  <a:pt x="28021" y="1"/>
                </a:moveTo>
                <a:cubicBezTo>
                  <a:pt x="14845" y="1"/>
                  <a:pt x="2936" y="10708"/>
                  <a:pt x="1469" y="23885"/>
                </a:cubicBezTo>
                <a:cubicBezTo>
                  <a:pt x="1" y="37061"/>
                  <a:pt x="9474" y="47768"/>
                  <a:pt x="22650" y="47768"/>
                </a:cubicBezTo>
                <a:cubicBezTo>
                  <a:pt x="35827" y="47768"/>
                  <a:pt x="47735" y="37061"/>
                  <a:pt x="49203" y="23885"/>
                </a:cubicBezTo>
                <a:cubicBezTo>
                  <a:pt x="50704" y="10708"/>
                  <a:pt x="41197" y="1"/>
                  <a:pt x="2802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3682;p66"/>
          <p:cNvGrpSpPr/>
          <p:nvPr/>
        </p:nvGrpSpPr>
        <p:grpSpPr>
          <a:xfrm>
            <a:off x="6619651" y="1248089"/>
            <a:ext cx="829327" cy="2694436"/>
            <a:chOff x="6419375" y="502200"/>
            <a:chExt cx="591700" cy="1922400"/>
          </a:xfrm>
        </p:grpSpPr>
        <p:sp>
          <p:nvSpPr>
            <p:cNvPr id="179" name="Google Shape;3683;p66"/>
            <p:cNvSpPr/>
            <p:nvPr/>
          </p:nvSpPr>
          <p:spPr>
            <a:xfrm>
              <a:off x="6616075" y="1412825"/>
              <a:ext cx="108675" cy="305750"/>
            </a:xfrm>
            <a:custGeom>
              <a:avLst/>
              <a:gdLst/>
              <a:ahLst/>
              <a:cxnLst/>
              <a:rect l="l" t="t" r="r" b="b"/>
              <a:pathLst>
                <a:path w="4347" h="12230" extrusionOk="0">
                  <a:moveTo>
                    <a:pt x="1688" y="1"/>
                  </a:moveTo>
                  <a:lnTo>
                    <a:pt x="0" y="12229"/>
                  </a:lnTo>
                  <a:lnTo>
                    <a:pt x="4347" y="1216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84;p66"/>
            <p:cNvSpPr/>
            <p:nvPr/>
          </p:nvSpPr>
          <p:spPr>
            <a:xfrm>
              <a:off x="6649925" y="1567325"/>
              <a:ext cx="39875" cy="150775"/>
            </a:xfrm>
            <a:custGeom>
              <a:avLst/>
              <a:gdLst/>
              <a:ahLst/>
              <a:cxnLst/>
              <a:rect l="l" t="t" r="r" b="b"/>
              <a:pathLst>
                <a:path w="1595" h="6031" extrusionOk="0">
                  <a:moveTo>
                    <a:pt x="518" y="0"/>
                  </a:moveTo>
                  <a:cubicBezTo>
                    <a:pt x="497" y="164"/>
                    <a:pt x="476" y="332"/>
                    <a:pt x="455" y="505"/>
                  </a:cubicBezTo>
                  <a:cubicBezTo>
                    <a:pt x="311" y="1908"/>
                    <a:pt x="182" y="3334"/>
                    <a:pt x="84" y="4648"/>
                  </a:cubicBezTo>
                  <a:cubicBezTo>
                    <a:pt x="54" y="5099"/>
                    <a:pt x="26" y="5561"/>
                    <a:pt x="0" y="6030"/>
                  </a:cubicBezTo>
                  <a:lnTo>
                    <a:pt x="1595" y="6007"/>
                  </a:lnTo>
                  <a:cubicBezTo>
                    <a:pt x="1228" y="4118"/>
                    <a:pt x="864" y="2052"/>
                    <a:pt x="518" y="0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85;p66"/>
            <p:cNvSpPr/>
            <p:nvPr/>
          </p:nvSpPr>
          <p:spPr>
            <a:xfrm>
              <a:off x="6567325" y="2255425"/>
              <a:ext cx="65450" cy="115450"/>
            </a:xfrm>
            <a:custGeom>
              <a:avLst/>
              <a:gdLst/>
              <a:ahLst/>
              <a:cxnLst/>
              <a:rect l="l" t="t" r="r" b="b"/>
              <a:pathLst>
                <a:path w="2618" h="4618" extrusionOk="0">
                  <a:moveTo>
                    <a:pt x="2510" y="0"/>
                  </a:moveTo>
                  <a:lnTo>
                    <a:pt x="1" y="388"/>
                  </a:lnTo>
                  <a:lnTo>
                    <a:pt x="484" y="4618"/>
                  </a:lnTo>
                  <a:lnTo>
                    <a:pt x="2618" y="4457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86;p66"/>
            <p:cNvSpPr/>
            <p:nvPr/>
          </p:nvSpPr>
          <p:spPr>
            <a:xfrm>
              <a:off x="6571525" y="2301750"/>
              <a:ext cx="60275" cy="28350"/>
            </a:xfrm>
            <a:custGeom>
              <a:avLst/>
              <a:gdLst/>
              <a:ahLst/>
              <a:cxnLst/>
              <a:rect l="l" t="t" r="r" b="b"/>
              <a:pathLst>
                <a:path w="2411" h="1134" extrusionOk="0">
                  <a:moveTo>
                    <a:pt x="2394" y="293"/>
                  </a:moveTo>
                  <a:lnTo>
                    <a:pt x="2410" y="960"/>
                  </a:lnTo>
                  <a:lnTo>
                    <a:pt x="2410" y="960"/>
                  </a:lnTo>
                  <a:lnTo>
                    <a:pt x="2394" y="293"/>
                  </a:lnTo>
                  <a:moveTo>
                    <a:pt x="1" y="1"/>
                  </a:moveTo>
                  <a:lnTo>
                    <a:pt x="1" y="1"/>
                  </a:lnTo>
                  <a:lnTo>
                    <a:pt x="129" y="1133"/>
                  </a:lnTo>
                  <a:lnTo>
                    <a:pt x="1" y="1"/>
                  </a:ln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87;p66"/>
            <p:cNvSpPr/>
            <p:nvPr/>
          </p:nvSpPr>
          <p:spPr>
            <a:xfrm>
              <a:off x="6492325" y="2355800"/>
              <a:ext cx="167950" cy="68800"/>
            </a:xfrm>
            <a:custGeom>
              <a:avLst/>
              <a:gdLst/>
              <a:ahLst/>
              <a:cxnLst/>
              <a:rect l="l" t="t" r="r" b="b"/>
              <a:pathLst>
                <a:path w="6718" h="2752" extrusionOk="0">
                  <a:moveTo>
                    <a:pt x="5892" y="0"/>
                  </a:moveTo>
                  <a:cubicBezTo>
                    <a:pt x="5887" y="0"/>
                    <a:pt x="5882" y="0"/>
                    <a:pt x="5877" y="1"/>
                  </a:cubicBezTo>
                  <a:lnTo>
                    <a:pt x="3433" y="173"/>
                  </a:lnTo>
                  <a:cubicBezTo>
                    <a:pt x="3239" y="180"/>
                    <a:pt x="3054" y="260"/>
                    <a:pt x="2914" y="390"/>
                  </a:cubicBezTo>
                  <a:cubicBezTo>
                    <a:pt x="2277" y="1077"/>
                    <a:pt x="2130" y="1628"/>
                    <a:pt x="367" y="1978"/>
                  </a:cubicBezTo>
                  <a:cubicBezTo>
                    <a:pt x="0" y="2054"/>
                    <a:pt x="204" y="2751"/>
                    <a:pt x="1017" y="2751"/>
                  </a:cubicBezTo>
                  <a:cubicBezTo>
                    <a:pt x="1056" y="2751"/>
                    <a:pt x="1098" y="2749"/>
                    <a:pt x="1140" y="2746"/>
                  </a:cubicBezTo>
                  <a:cubicBezTo>
                    <a:pt x="1717" y="2696"/>
                    <a:pt x="2026" y="2685"/>
                    <a:pt x="2258" y="2685"/>
                  </a:cubicBezTo>
                  <a:cubicBezTo>
                    <a:pt x="2452" y="2685"/>
                    <a:pt x="2592" y="2693"/>
                    <a:pt x="2789" y="2693"/>
                  </a:cubicBezTo>
                  <a:cubicBezTo>
                    <a:pt x="2979" y="2693"/>
                    <a:pt x="3221" y="2686"/>
                    <a:pt x="3615" y="2657"/>
                  </a:cubicBezTo>
                  <a:cubicBezTo>
                    <a:pt x="4710" y="2578"/>
                    <a:pt x="5496" y="2569"/>
                    <a:pt x="6379" y="2524"/>
                  </a:cubicBezTo>
                  <a:lnTo>
                    <a:pt x="6446" y="2510"/>
                  </a:lnTo>
                  <a:cubicBezTo>
                    <a:pt x="6622" y="2456"/>
                    <a:pt x="6717" y="2272"/>
                    <a:pt x="6666" y="2099"/>
                  </a:cubicBezTo>
                  <a:lnTo>
                    <a:pt x="6082" y="141"/>
                  </a:lnTo>
                  <a:cubicBezTo>
                    <a:pt x="6056" y="57"/>
                    <a:pt x="5977" y="0"/>
                    <a:pt x="5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88;p66"/>
            <p:cNvSpPr/>
            <p:nvPr/>
          </p:nvSpPr>
          <p:spPr>
            <a:xfrm>
              <a:off x="6885750" y="2218700"/>
              <a:ext cx="89325" cy="124625"/>
            </a:xfrm>
            <a:custGeom>
              <a:avLst/>
              <a:gdLst/>
              <a:ahLst/>
              <a:cxnLst/>
              <a:rect l="l" t="t" r="r" b="b"/>
              <a:pathLst>
                <a:path w="3573" h="4985" extrusionOk="0">
                  <a:moveTo>
                    <a:pt x="2328" y="1"/>
                  </a:moveTo>
                  <a:lnTo>
                    <a:pt x="1" y="1023"/>
                  </a:lnTo>
                  <a:lnTo>
                    <a:pt x="1553" y="4985"/>
                  </a:lnTo>
                  <a:lnTo>
                    <a:pt x="3573" y="4280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89;p66"/>
            <p:cNvSpPr/>
            <p:nvPr/>
          </p:nvSpPr>
          <p:spPr>
            <a:xfrm>
              <a:off x="6899775" y="2280100"/>
              <a:ext cx="10575" cy="26925"/>
            </a:xfrm>
            <a:custGeom>
              <a:avLst/>
              <a:gdLst/>
              <a:ahLst/>
              <a:cxnLst/>
              <a:rect l="l" t="t" r="r" b="b"/>
              <a:pathLst>
                <a:path w="423" h="1077" extrusionOk="0">
                  <a:moveTo>
                    <a:pt x="0" y="1"/>
                  </a:moveTo>
                  <a:lnTo>
                    <a:pt x="420" y="1077"/>
                  </a:lnTo>
                  <a:lnTo>
                    <a:pt x="423" y="10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90;p66"/>
            <p:cNvSpPr/>
            <p:nvPr/>
          </p:nvSpPr>
          <p:spPr>
            <a:xfrm>
              <a:off x="6851200" y="2321975"/>
              <a:ext cx="159875" cy="95575"/>
            </a:xfrm>
            <a:custGeom>
              <a:avLst/>
              <a:gdLst/>
              <a:ahLst/>
              <a:cxnLst/>
              <a:rect l="l" t="t" r="r" b="b"/>
              <a:pathLst>
                <a:path w="6395" h="3823" extrusionOk="0">
                  <a:moveTo>
                    <a:pt x="5209" y="1"/>
                  </a:moveTo>
                  <a:cubicBezTo>
                    <a:pt x="5193" y="1"/>
                    <a:pt x="5178" y="3"/>
                    <a:pt x="5162" y="7"/>
                  </a:cubicBezTo>
                  <a:lnTo>
                    <a:pt x="2877" y="644"/>
                  </a:lnTo>
                  <a:cubicBezTo>
                    <a:pt x="2692" y="686"/>
                    <a:pt x="2534" y="796"/>
                    <a:pt x="2426" y="950"/>
                  </a:cubicBezTo>
                  <a:cubicBezTo>
                    <a:pt x="1948" y="1725"/>
                    <a:pt x="1917" y="2276"/>
                    <a:pt x="309" y="2946"/>
                  </a:cubicBezTo>
                  <a:cubicBezTo>
                    <a:pt x="0" y="3080"/>
                    <a:pt x="303" y="3822"/>
                    <a:pt x="961" y="3822"/>
                  </a:cubicBezTo>
                  <a:cubicBezTo>
                    <a:pt x="1049" y="3822"/>
                    <a:pt x="1143" y="3809"/>
                    <a:pt x="1243" y="3779"/>
                  </a:cubicBezTo>
                  <a:cubicBezTo>
                    <a:pt x="2671" y="3364"/>
                    <a:pt x="2312" y="3303"/>
                    <a:pt x="3521" y="2967"/>
                  </a:cubicBezTo>
                  <a:cubicBezTo>
                    <a:pt x="4548" y="2682"/>
                    <a:pt x="5293" y="2523"/>
                    <a:pt x="6122" y="2308"/>
                  </a:cubicBezTo>
                  <a:lnTo>
                    <a:pt x="6183" y="2283"/>
                  </a:lnTo>
                  <a:cubicBezTo>
                    <a:pt x="6337" y="2196"/>
                    <a:pt x="6395" y="2003"/>
                    <a:pt x="6311" y="1848"/>
                  </a:cubicBezTo>
                  <a:lnTo>
                    <a:pt x="5379" y="102"/>
                  </a:lnTo>
                  <a:cubicBezTo>
                    <a:pt x="5345" y="39"/>
                    <a:pt x="5279" y="1"/>
                    <a:pt x="5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91;p66"/>
            <p:cNvSpPr/>
            <p:nvPr/>
          </p:nvSpPr>
          <p:spPr>
            <a:xfrm>
              <a:off x="6491750" y="1244625"/>
              <a:ext cx="234400" cy="1042850"/>
            </a:xfrm>
            <a:custGeom>
              <a:avLst/>
              <a:gdLst/>
              <a:ahLst/>
              <a:cxnLst/>
              <a:rect l="l" t="t" r="r" b="b"/>
              <a:pathLst>
                <a:path w="9376" h="41714" extrusionOk="0">
                  <a:moveTo>
                    <a:pt x="9376" y="1"/>
                  </a:moveTo>
                  <a:lnTo>
                    <a:pt x="1446" y="10"/>
                  </a:lnTo>
                  <a:lnTo>
                    <a:pt x="1448" y="10"/>
                  </a:lnTo>
                  <a:cubicBezTo>
                    <a:pt x="1448" y="10"/>
                    <a:pt x="1" y="17799"/>
                    <a:pt x="248" y="23729"/>
                  </a:cubicBezTo>
                  <a:cubicBezTo>
                    <a:pt x="439" y="28255"/>
                    <a:pt x="2599" y="41714"/>
                    <a:pt x="2599" y="41714"/>
                  </a:cubicBezTo>
                  <a:lnTo>
                    <a:pt x="5993" y="41459"/>
                  </a:lnTo>
                  <a:cubicBezTo>
                    <a:pt x="5993" y="41459"/>
                    <a:pt x="5657" y="19856"/>
                    <a:pt x="7006" y="11837"/>
                  </a:cubicBezTo>
                  <a:cubicBezTo>
                    <a:pt x="7543" y="8636"/>
                    <a:pt x="9376" y="1"/>
                    <a:pt x="93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92;p66"/>
            <p:cNvSpPr/>
            <p:nvPr/>
          </p:nvSpPr>
          <p:spPr>
            <a:xfrm>
              <a:off x="6652025" y="1579925"/>
              <a:ext cx="9300" cy="103625"/>
            </a:xfrm>
            <a:custGeom>
              <a:avLst/>
              <a:gdLst/>
              <a:ahLst/>
              <a:cxnLst/>
              <a:rect l="l" t="t" r="r" b="b"/>
              <a:pathLst>
                <a:path w="372" h="4145" extrusionOk="0">
                  <a:moveTo>
                    <a:pt x="371" y="1"/>
                  </a:moveTo>
                  <a:cubicBezTo>
                    <a:pt x="224" y="1217"/>
                    <a:pt x="100" y="2625"/>
                    <a:pt x="0" y="4144"/>
                  </a:cubicBezTo>
                  <a:cubicBezTo>
                    <a:pt x="98" y="2830"/>
                    <a:pt x="227" y="1404"/>
                    <a:pt x="371" y="1"/>
                  </a:cubicBezTo>
                  <a:close/>
                </a:path>
              </a:pathLst>
            </a:custGeom>
            <a:solidFill>
              <a:srgbClr val="8FA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93;p66"/>
            <p:cNvSpPr/>
            <p:nvPr/>
          </p:nvSpPr>
          <p:spPr>
            <a:xfrm>
              <a:off x="6635025" y="1391475"/>
              <a:ext cx="27750" cy="356225"/>
            </a:xfrm>
            <a:custGeom>
              <a:avLst/>
              <a:gdLst/>
              <a:ahLst/>
              <a:cxnLst/>
              <a:rect l="l" t="t" r="r" b="b"/>
              <a:pathLst>
                <a:path w="1110" h="14249" extrusionOk="0">
                  <a:moveTo>
                    <a:pt x="3" y="1"/>
                  </a:moveTo>
                  <a:lnTo>
                    <a:pt x="1" y="3"/>
                  </a:lnTo>
                  <a:lnTo>
                    <a:pt x="521" y="14248"/>
                  </a:lnTo>
                  <a:cubicBezTo>
                    <a:pt x="556" y="13482"/>
                    <a:pt x="610" y="12612"/>
                    <a:pt x="680" y="11680"/>
                  </a:cubicBezTo>
                  <a:cubicBezTo>
                    <a:pt x="780" y="10160"/>
                    <a:pt x="904" y="8755"/>
                    <a:pt x="1051" y="7536"/>
                  </a:cubicBezTo>
                  <a:cubicBezTo>
                    <a:pt x="1070" y="7354"/>
                    <a:pt x="1091" y="7172"/>
                    <a:pt x="1110" y="6990"/>
                  </a:cubicBezTo>
                  <a:cubicBezTo>
                    <a:pt x="696" y="4527"/>
                    <a:pt x="318" y="2088"/>
                    <a:pt x="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694;p66"/>
            <p:cNvSpPr/>
            <p:nvPr/>
          </p:nvSpPr>
          <p:spPr>
            <a:xfrm>
              <a:off x="6613500" y="1242875"/>
              <a:ext cx="344600" cy="1024350"/>
            </a:xfrm>
            <a:custGeom>
              <a:avLst/>
              <a:gdLst/>
              <a:ahLst/>
              <a:cxnLst/>
              <a:rect l="l" t="t" r="r" b="b"/>
              <a:pathLst>
                <a:path w="13784" h="40974" extrusionOk="0">
                  <a:moveTo>
                    <a:pt x="0" y="1"/>
                  </a:moveTo>
                  <a:cubicBezTo>
                    <a:pt x="0" y="1"/>
                    <a:pt x="2953" y="21602"/>
                    <a:pt x="4809" y="26075"/>
                  </a:cubicBezTo>
                  <a:cubicBezTo>
                    <a:pt x="6357" y="29806"/>
                    <a:pt x="10671" y="40974"/>
                    <a:pt x="10671" y="40974"/>
                  </a:cubicBezTo>
                  <a:lnTo>
                    <a:pt x="13783" y="39944"/>
                  </a:lnTo>
                  <a:cubicBezTo>
                    <a:pt x="13783" y="39944"/>
                    <a:pt x="8867" y="16461"/>
                    <a:pt x="8297" y="11617"/>
                  </a:cubicBezTo>
                  <a:cubicBezTo>
                    <a:pt x="7987" y="8954"/>
                    <a:pt x="8180" y="2205"/>
                    <a:pt x="7226" y="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695;p66"/>
            <p:cNvSpPr/>
            <p:nvPr/>
          </p:nvSpPr>
          <p:spPr>
            <a:xfrm>
              <a:off x="6508325" y="758775"/>
              <a:ext cx="324050" cy="511800"/>
            </a:xfrm>
            <a:custGeom>
              <a:avLst/>
              <a:gdLst/>
              <a:ahLst/>
              <a:cxnLst/>
              <a:rect l="l" t="t" r="r" b="b"/>
              <a:pathLst>
                <a:path w="12962" h="20472" extrusionOk="0">
                  <a:moveTo>
                    <a:pt x="4037" y="0"/>
                  </a:moveTo>
                  <a:lnTo>
                    <a:pt x="1929" y="103"/>
                  </a:lnTo>
                  <a:cubicBezTo>
                    <a:pt x="159" y="196"/>
                    <a:pt x="1" y="579"/>
                    <a:pt x="29" y="1893"/>
                  </a:cubicBezTo>
                  <a:lnTo>
                    <a:pt x="414" y="20285"/>
                  </a:lnTo>
                  <a:lnTo>
                    <a:pt x="11958" y="20471"/>
                  </a:lnTo>
                  <a:lnTo>
                    <a:pt x="12901" y="3542"/>
                  </a:lnTo>
                  <a:cubicBezTo>
                    <a:pt x="12962" y="2493"/>
                    <a:pt x="12236" y="1564"/>
                    <a:pt x="11204" y="1370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96;p66"/>
            <p:cNvSpPr/>
            <p:nvPr/>
          </p:nvSpPr>
          <p:spPr>
            <a:xfrm>
              <a:off x="6419375" y="762100"/>
              <a:ext cx="189600" cy="981025"/>
            </a:xfrm>
            <a:custGeom>
              <a:avLst/>
              <a:gdLst/>
              <a:ahLst/>
              <a:cxnLst/>
              <a:rect l="l" t="t" r="r" b="b"/>
              <a:pathLst>
                <a:path w="7584" h="39241" extrusionOk="0">
                  <a:moveTo>
                    <a:pt x="7583" y="0"/>
                  </a:moveTo>
                  <a:cubicBezTo>
                    <a:pt x="7583" y="0"/>
                    <a:pt x="6736" y="0"/>
                    <a:pt x="4894" y="138"/>
                  </a:cubicBezTo>
                  <a:cubicBezTo>
                    <a:pt x="3533" y="173"/>
                    <a:pt x="2331" y="1067"/>
                    <a:pt x="1924" y="2659"/>
                  </a:cubicBezTo>
                  <a:cubicBezTo>
                    <a:pt x="904" y="6644"/>
                    <a:pt x="610" y="7629"/>
                    <a:pt x="1" y="11278"/>
                  </a:cubicBezTo>
                  <a:cubicBezTo>
                    <a:pt x="830" y="10928"/>
                    <a:pt x="2062" y="10480"/>
                    <a:pt x="2886" y="10146"/>
                  </a:cubicBezTo>
                  <a:cubicBezTo>
                    <a:pt x="3106" y="9091"/>
                    <a:pt x="3390" y="7797"/>
                    <a:pt x="3680" y="6502"/>
                  </a:cubicBezTo>
                  <a:lnTo>
                    <a:pt x="3885" y="16174"/>
                  </a:lnTo>
                  <a:lnTo>
                    <a:pt x="853" y="39012"/>
                  </a:lnTo>
                  <a:lnTo>
                    <a:pt x="2475" y="39222"/>
                  </a:lnTo>
                  <a:cubicBezTo>
                    <a:pt x="2571" y="39235"/>
                    <a:pt x="2667" y="39241"/>
                    <a:pt x="2761" y="39241"/>
                  </a:cubicBezTo>
                  <a:cubicBezTo>
                    <a:pt x="3866" y="39241"/>
                    <a:pt x="4824" y="38419"/>
                    <a:pt x="4969" y="37294"/>
                  </a:cubicBezTo>
                  <a:cubicBezTo>
                    <a:pt x="4976" y="37240"/>
                    <a:pt x="4980" y="37187"/>
                    <a:pt x="4985" y="37133"/>
                  </a:cubicBezTo>
                  <a:lnTo>
                    <a:pt x="5912" y="20315"/>
                  </a:lnTo>
                  <a:lnTo>
                    <a:pt x="6049" y="17791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697;p66"/>
            <p:cNvSpPr/>
            <p:nvPr/>
          </p:nvSpPr>
          <p:spPr>
            <a:xfrm>
              <a:off x="6419450" y="762025"/>
              <a:ext cx="189575" cy="981100"/>
            </a:xfrm>
            <a:custGeom>
              <a:avLst/>
              <a:gdLst/>
              <a:ahLst/>
              <a:cxnLst/>
              <a:rect l="l" t="t" r="r" b="b"/>
              <a:pathLst>
                <a:path w="7583" h="39244" extrusionOk="0">
                  <a:moveTo>
                    <a:pt x="7538" y="486"/>
                  </a:moveTo>
                  <a:cubicBezTo>
                    <a:pt x="7328" y="741"/>
                    <a:pt x="7179" y="1117"/>
                    <a:pt x="7099" y="1402"/>
                  </a:cubicBezTo>
                  <a:cubicBezTo>
                    <a:pt x="7221" y="1434"/>
                    <a:pt x="7340" y="1481"/>
                    <a:pt x="7450" y="1544"/>
                  </a:cubicBezTo>
                  <a:lnTo>
                    <a:pt x="7541" y="486"/>
                  </a:lnTo>
                  <a:close/>
                  <a:moveTo>
                    <a:pt x="7583" y="1"/>
                  </a:moveTo>
                  <a:cubicBezTo>
                    <a:pt x="7583" y="1"/>
                    <a:pt x="6733" y="1"/>
                    <a:pt x="4891" y="141"/>
                  </a:cubicBezTo>
                  <a:cubicBezTo>
                    <a:pt x="3530" y="174"/>
                    <a:pt x="2328" y="1068"/>
                    <a:pt x="1924" y="2660"/>
                  </a:cubicBezTo>
                  <a:cubicBezTo>
                    <a:pt x="904" y="6645"/>
                    <a:pt x="607" y="7632"/>
                    <a:pt x="0" y="11279"/>
                  </a:cubicBezTo>
                  <a:lnTo>
                    <a:pt x="12" y="11274"/>
                  </a:lnTo>
                  <a:cubicBezTo>
                    <a:pt x="14" y="11218"/>
                    <a:pt x="114" y="9937"/>
                    <a:pt x="2199" y="9512"/>
                  </a:cubicBezTo>
                  <a:cubicBezTo>
                    <a:pt x="2036" y="9082"/>
                    <a:pt x="2188" y="8597"/>
                    <a:pt x="2568" y="8340"/>
                  </a:cubicBezTo>
                  <a:lnTo>
                    <a:pt x="2601" y="8319"/>
                  </a:lnTo>
                  <a:lnTo>
                    <a:pt x="2883" y="8141"/>
                  </a:lnTo>
                  <a:cubicBezTo>
                    <a:pt x="3023" y="8053"/>
                    <a:pt x="3184" y="8004"/>
                    <a:pt x="3348" y="7994"/>
                  </a:cubicBezTo>
                  <a:cubicBezTo>
                    <a:pt x="3455" y="7506"/>
                    <a:pt x="3567" y="7004"/>
                    <a:pt x="3679" y="6502"/>
                  </a:cubicBezTo>
                  <a:lnTo>
                    <a:pt x="3712" y="8043"/>
                  </a:lnTo>
                  <a:cubicBezTo>
                    <a:pt x="3852" y="8090"/>
                    <a:pt x="3983" y="8167"/>
                    <a:pt x="4090" y="8270"/>
                  </a:cubicBezTo>
                  <a:cubicBezTo>
                    <a:pt x="4249" y="8428"/>
                    <a:pt x="4454" y="8526"/>
                    <a:pt x="4678" y="8552"/>
                  </a:cubicBezTo>
                  <a:lnTo>
                    <a:pt x="4767" y="8552"/>
                  </a:lnTo>
                  <a:cubicBezTo>
                    <a:pt x="5190" y="8594"/>
                    <a:pt x="5538" y="8900"/>
                    <a:pt x="5631" y="9311"/>
                  </a:cubicBezTo>
                  <a:lnTo>
                    <a:pt x="5643" y="9367"/>
                  </a:lnTo>
                  <a:lnTo>
                    <a:pt x="6777" y="9344"/>
                  </a:lnTo>
                  <a:lnTo>
                    <a:pt x="6829" y="8758"/>
                  </a:lnTo>
                  <a:lnTo>
                    <a:pt x="6770" y="8783"/>
                  </a:lnTo>
                  <a:cubicBezTo>
                    <a:pt x="6763" y="8790"/>
                    <a:pt x="6754" y="8793"/>
                    <a:pt x="6744" y="8797"/>
                  </a:cubicBezTo>
                  <a:cubicBezTo>
                    <a:pt x="6735" y="8800"/>
                    <a:pt x="6726" y="8802"/>
                    <a:pt x="6716" y="8802"/>
                  </a:cubicBezTo>
                  <a:cubicBezTo>
                    <a:pt x="6611" y="8800"/>
                    <a:pt x="6588" y="8653"/>
                    <a:pt x="6686" y="8620"/>
                  </a:cubicBezTo>
                  <a:lnTo>
                    <a:pt x="6847" y="8545"/>
                  </a:lnTo>
                  <a:lnTo>
                    <a:pt x="7433" y="1747"/>
                  </a:lnTo>
                  <a:cubicBezTo>
                    <a:pt x="7379" y="1712"/>
                    <a:pt x="7321" y="1679"/>
                    <a:pt x="7263" y="1654"/>
                  </a:cubicBezTo>
                  <a:cubicBezTo>
                    <a:pt x="7097" y="1580"/>
                    <a:pt x="6924" y="1545"/>
                    <a:pt x="6754" y="1545"/>
                  </a:cubicBezTo>
                  <a:cubicBezTo>
                    <a:pt x="6270" y="1545"/>
                    <a:pt x="5810" y="1826"/>
                    <a:pt x="5601" y="2296"/>
                  </a:cubicBezTo>
                  <a:lnTo>
                    <a:pt x="4081" y="5769"/>
                  </a:lnTo>
                  <a:cubicBezTo>
                    <a:pt x="3747" y="6521"/>
                    <a:pt x="3913" y="7399"/>
                    <a:pt x="4499" y="7978"/>
                  </a:cubicBezTo>
                  <a:lnTo>
                    <a:pt x="4802" y="8286"/>
                  </a:lnTo>
                  <a:cubicBezTo>
                    <a:pt x="4856" y="8347"/>
                    <a:pt x="4814" y="8442"/>
                    <a:pt x="4732" y="8442"/>
                  </a:cubicBezTo>
                  <a:cubicBezTo>
                    <a:pt x="4725" y="8442"/>
                    <a:pt x="4718" y="8440"/>
                    <a:pt x="4713" y="8440"/>
                  </a:cubicBezTo>
                  <a:cubicBezTo>
                    <a:pt x="4695" y="8438"/>
                    <a:pt x="4681" y="8428"/>
                    <a:pt x="4669" y="8414"/>
                  </a:cubicBezTo>
                  <a:lnTo>
                    <a:pt x="4366" y="8111"/>
                  </a:lnTo>
                  <a:cubicBezTo>
                    <a:pt x="3719" y="7481"/>
                    <a:pt x="3532" y="6514"/>
                    <a:pt x="3899" y="5690"/>
                  </a:cubicBezTo>
                  <a:lnTo>
                    <a:pt x="5416" y="2221"/>
                  </a:lnTo>
                  <a:cubicBezTo>
                    <a:pt x="5633" y="1726"/>
                    <a:pt x="6110" y="1395"/>
                    <a:pt x="6651" y="1360"/>
                  </a:cubicBezTo>
                  <a:cubicBezTo>
                    <a:pt x="6679" y="1360"/>
                    <a:pt x="6709" y="1357"/>
                    <a:pt x="6740" y="1357"/>
                  </a:cubicBezTo>
                  <a:cubicBezTo>
                    <a:pt x="6803" y="1357"/>
                    <a:pt x="6866" y="1362"/>
                    <a:pt x="6927" y="1369"/>
                  </a:cubicBezTo>
                  <a:cubicBezTo>
                    <a:pt x="6992" y="1133"/>
                    <a:pt x="7195" y="524"/>
                    <a:pt x="7564" y="206"/>
                  </a:cubicBezTo>
                  <a:lnTo>
                    <a:pt x="7583" y="3"/>
                  </a:lnTo>
                  <a:lnTo>
                    <a:pt x="7583" y="1"/>
                  </a:lnTo>
                  <a:close/>
                  <a:moveTo>
                    <a:pt x="6492" y="12626"/>
                  </a:moveTo>
                  <a:lnTo>
                    <a:pt x="3812" y="12836"/>
                  </a:lnTo>
                  <a:lnTo>
                    <a:pt x="3885" y="16177"/>
                  </a:lnTo>
                  <a:lnTo>
                    <a:pt x="850" y="39015"/>
                  </a:lnTo>
                  <a:lnTo>
                    <a:pt x="2472" y="39225"/>
                  </a:lnTo>
                  <a:cubicBezTo>
                    <a:pt x="2566" y="39237"/>
                    <a:pt x="2661" y="39244"/>
                    <a:pt x="2757" y="39244"/>
                  </a:cubicBezTo>
                  <a:cubicBezTo>
                    <a:pt x="3878" y="39242"/>
                    <a:pt x="4823" y="38408"/>
                    <a:pt x="4966" y="37297"/>
                  </a:cubicBezTo>
                  <a:cubicBezTo>
                    <a:pt x="4973" y="37243"/>
                    <a:pt x="4977" y="37190"/>
                    <a:pt x="4982" y="37136"/>
                  </a:cubicBezTo>
                  <a:lnTo>
                    <a:pt x="5909" y="20316"/>
                  </a:lnTo>
                  <a:lnTo>
                    <a:pt x="6046" y="17792"/>
                  </a:lnTo>
                  <a:lnTo>
                    <a:pt x="6492" y="12626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698;p66"/>
            <p:cNvSpPr/>
            <p:nvPr/>
          </p:nvSpPr>
          <p:spPr>
            <a:xfrm>
              <a:off x="6728125" y="785625"/>
              <a:ext cx="206675" cy="936325"/>
            </a:xfrm>
            <a:custGeom>
              <a:avLst/>
              <a:gdLst/>
              <a:ahLst/>
              <a:cxnLst/>
              <a:rect l="l" t="t" r="r" b="b"/>
              <a:pathLst>
                <a:path w="8267" h="37453" extrusionOk="0">
                  <a:moveTo>
                    <a:pt x="0" y="0"/>
                  </a:moveTo>
                  <a:cubicBezTo>
                    <a:pt x="0" y="0"/>
                    <a:pt x="416" y="12681"/>
                    <a:pt x="722" y="16900"/>
                  </a:cubicBezTo>
                  <a:cubicBezTo>
                    <a:pt x="773" y="17602"/>
                    <a:pt x="845" y="18494"/>
                    <a:pt x="939" y="19505"/>
                  </a:cubicBezTo>
                  <a:cubicBezTo>
                    <a:pt x="960" y="19708"/>
                    <a:pt x="976" y="19916"/>
                    <a:pt x="997" y="20126"/>
                  </a:cubicBezTo>
                  <a:cubicBezTo>
                    <a:pt x="1147" y="21727"/>
                    <a:pt x="1331" y="23581"/>
                    <a:pt x="1420" y="25469"/>
                  </a:cubicBezTo>
                  <a:lnTo>
                    <a:pt x="1420" y="25572"/>
                  </a:lnTo>
                  <a:cubicBezTo>
                    <a:pt x="1599" y="26305"/>
                    <a:pt x="1679" y="27045"/>
                    <a:pt x="1704" y="27778"/>
                  </a:cubicBezTo>
                  <a:lnTo>
                    <a:pt x="1704" y="27792"/>
                  </a:lnTo>
                  <a:cubicBezTo>
                    <a:pt x="1849" y="28663"/>
                    <a:pt x="1938" y="29527"/>
                    <a:pt x="2038" y="30358"/>
                  </a:cubicBezTo>
                  <a:cubicBezTo>
                    <a:pt x="2036" y="30377"/>
                    <a:pt x="2036" y="30395"/>
                    <a:pt x="2038" y="30412"/>
                  </a:cubicBezTo>
                  <a:cubicBezTo>
                    <a:pt x="2244" y="32356"/>
                    <a:pt x="2440" y="34126"/>
                    <a:pt x="2585" y="35442"/>
                  </a:cubicBezTo>
                  <a:cubicBezTo>
                    <a:pt x="2715" y="36598"/>
                    <a:pt x="3695" y="37453"/>
                    <a:pt x="4831" y="37453"/>
                  </a:cubicBezTo>
                  <a:cubicBezTo>
                    <a:pt x="4916" y="37453"/>
                    <a:pt x="5001" y="37448"/>
                    <a:pt x="5087" y="37438"/>
                  </a:cubicBezTo>
                  <a:cubicBezTo>
                    <a:pt x="5122" y="37434"/>
                    <a:pt x="5155" y="37429"/>
                    <a:pt x="5190" y="37424"/>
                  </a:cubicBezTo>
                  <a:lnTo>
                    <a:pt x="8264" y="36955"/>
                  </a:lnTo>
                  <a:lnTo>
                    <a:pt x="8267" y="36955"/>
                  </a:lnTo>
                  <a:lnTo>
                    <a:pt x="3409" y="15170"/>
                  </a:lnTo>
                  <a:lnTo>
                    <a:pt x="4109" y="2608"/>
                  </a:lnTo>
                  <a:cubicBezTo>
                    <a:pt x="4167" y="1555"/>
                    <a:pt x="3432" y="626"/>
                    <a:pt x="2398" y="4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99;p66"/>
            <p:cNvSpPr/>
            <p:nvPr/>
          </p:nvSpPr>
          <p:spPr>
            <a:xfrm>
              <a:off x="6785900" y="1609050"/>
              <a:ext cx="2950" cy="26825"/>
            </a:xfrm>
            <a:custGeom>
              <a:avLst/>
              <a:gdLst/>
              <a:ahLst/>
              <a:cxnLst/>
              <a:rect l="l" t="t" r="r" b="b"/>
              <a:pathLst>
                <a:path w="118" h="1073" extrusionOk="0">
                  <a:moveTo>
                    <a:pt x="0" y="1"/>
                  </a:moveTo>
                  <a:lnTo>
                    <a:pt x="0" y="1"/>
                  </a:lnTo>
                  <a:cubicBezTo>
                    <a:pt x="40" y="374"/>
                    <a:pt x="80" y="731"/>
                    <a:pt x="117" y="1072"/>
                  </a:cubicBezTo>
                  <a:cubicBezTo>
                    <a:pt x="80" y="731"/>
                    <a:pt x="40" y="372"/>
                    <a:pt x="0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700;p66"/>
            <p:cNvSpPr/>
            <p:nvPr/>
          </p:nvSpPr>
          <p:spPr>
            <a:xfrm>
              <a:off x="6853425" y="1709500"/>
              <a:ext cx="81375" cy="12450"/>
            </a:xfrm>
            <a:custGeom>
              <a:avLst/>
              <a:gdLst/>
              <a:ahLst/>
              <a:cxnLst/>
              <a:rect l="l" t="t" r="r" b="b"/>
              <a:pathLst>
                <a:path w="3255" h="498" extrusionOk="0">
                  <a:moveTo>
                    <a:pt x="3252" y="0"/>
                  </a:moveTo>
                  <a:lnTo>
                    <a:pt x="3072" y="28"/>
                  </a:lnTo>
                  <a:lnTo>
                    <a:pt x="3072" y="28"/>
                  </a:lnTo>
                  <a:lnTo>
                    <a:pt x="3255" y="0"/>
                  </a:lnTo>
                  <a:close/>
                  <a:moveTo>
                    <a:pt x="3072" y="28"/>
                  </a:moveTo>
                  <a:lnTo>
                    <a:pt x="178" y="469"/>
                  </a:lnTo>
                  <a:cubicBezTo>
                    <a:pt x="145" y="474"/>
                    <a:pt x="110" y="479"/>
                    <a:pt x="78" y="483"/>
                  </a:cubicBezTo>
                  <a:cubicBezTo>
                    <a:pt x="52" y="486"/>
                    <a:pt x="26" y="488"/>
                    <a:pt x="0" y="491"/>
                  </a:cubicBezTo>
                  <a:cubicBezTo>
                    <a:pt x="0" y="493"/>
                    <a:pt x="0" y="495"/>
                    <a:pt x="3" y="498"/>
                  </a:cubicBezTo>
                  <a:lnTo>
                    <a:pt x="31" y="495"/>
                  </a:lnTo>
                  <a:cubicBezTo>
                    <a:pt x="61" y="491"/>
                    <a:pt x="94" y="488"/>
                    <a:pt x="124" y="483"/>
                  </a:cubicBezTo>
                  <a:lnTo>
                    <a:pt x="3072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701;p66"/>
            <p:cNvSpPr/>
            <p:nvPr/>
          </p:nvSpPr>
          <p:spPr>
            <a:xfrm>
              <a:off x="6793025" y="1673650"/>
              <a:ext cx="60475" cy="48600"/>
            </a:xfrm>
            <a:custGeom>
              <a:avLst/>
              <a:gdLst/>
              <a:ahLst/>
              <a:cxnLst/>
              <a:rect l="l" t="t" r="r" b="b"/>
              <a:pathLst>
                <a:path w="2419" h="1944" extrusionOk="0">
                  <a:moveTo>
                    <a:pt x="0" y="1"/>
                  </a:moveTo>
                  <a:cubicBezTo>
                    <a:pt x="143" y="1110"/>
                    <a:pt x="1083" y="1941"/>
                    <a:pt x="2202" y="1943"/>
                  </a:cubicBezTo>
                  <a:cubicBezTo>
                    <a:pt x="2274" y="1943"/>
                    <a:pt x="2346" y="1939"/>
                    <a:pt x="2419" y="1932"/>
                  </a:cubicBezTo>
                  <a:cubicBezTo>
                    <a:pt x="2419" y="1929"/>
                    <a:pt x="2419" y="1927"/>
                    <a:pt x="2416" y="1925"/>
                  </a:cubicBezTo>
                  <a:cubicBezTo>
                    <a:pt x="2356" y="1929"/>
                    <a:pt x="2295" y="1932"/>
                    <a:pt x="2234" y="1932"/>
                  </a:cubicBezTo>
                  <a:cubicBezTo>
                    <a:pt x="1116" y="1929"/>
                    <a:pt x="164" y="1110"/>
                    <a:pt x="0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702;p66"/>
            <p:cNvSpPr/>
            <p:nvPr/>
          </p:nvSpPr>
          <p:spPr>
            <a:xfrm>
              <a:off x="6728300" y="787075"/>
              <a:ext cx="206450" cy="934875"/>
            </a:xfrm>
            <a:custGeom>
              <a:avLst/>
              <a:gdLst/>
              <a:ahLst/>
              <a:cxnLst/>
              <a:rect l="l" t="t" r="r" b="b"/>
              <a:pathLst>
                <a:path w="8258" h="37395" extrusionOk="0">
                  <a:moveTo>
                    <a:pt x="304" y="0"/>
                  </a:moveTo>
                  <a:lnTo>
                    <a:pt x="304" y="0"/>
                  </a:lnTo>
                  <a:cubicBezTo>
                    <a:pt x="913" y="1210"/>
                    <a:pt x="936" y="3787"/>
                    <a:pt x="537" y="5223"/>
                  </a:cubicBezTo>
                  <a:cubicBezTo>
                    <a:pt x="526" y="5265"/>
                    <a:pt x="488" y="5293"/>
                    <a:pt x="444" y="5293"/>
                  </a:cubicBezTo>
                  <a:cubicBezTo>
                    <a:pt x="437" y="5293"/>
                    <a:pt x="430" y="5293"/>
                    <a:pt x="423" y="5290"/>
                  </a:cubicBezTo>
                  <a:lnTo>
                    <a:pt x="407" y="5290"/>
                  </a:lnTo>
                  <a:cubicBezTo>
                    <a:pt x="369" y="5272"/>
                    <a:pt x="348" y="5227"/>
                    <a:pt x="357" y="5185"/>
                  </a:cubicBezTo>
                  <a:cubicBezTo>
                    <a:pt x="757" y="3747"/>
                    <a:pt x="726" y="1207"/>
                    <a:pt x="122" y="49"/>
                  </a:cubicBezTo>
                  <a:lnTo>
                    <a:pt x="0" y="173"/>
                  </a:lnTo>
                  <a:cubicBezTo>
                    <a:pt x="31" y="1077"/>
                    <a:pt x="147" y="4504"/>
                    <a:pt x="292" y="8131"/>
                  </a:cubicBezTo>
                  <a:cubicBezTo>
                    <a:pt x="393" y="8162"/>
                    <a:pt x="488" y="8206"/>
                    <a:pt x="575" y="8265"/>
                  </a:cubicBezTo>
                  <a:lnTo>
                    <a:pt x="738" y="8374"/>
                  </a:lnTo>
                  <a:lnTo>
                    <a:pt x="2393" y="1310"/>
                  </a:lnTo>
                  <a:cubicBezTo>
                    <a:pt x="2466" y="1016"/>
                    <a:pt x="2571" y="733"/>
                    <a:pt x="2711" y="465"/>
                  </a:cubicBezTo>
                  <a:cubicBezTo>
                    <a:pt x="2606" y="428"/>
                    <a:pt x="2501" y="400"/>
                    <a:pt x="2391" y="381"/>
                  </a:cubicBezTo>
                  <a:lnTo>
                    <a:pt x="304" y="0"/>
                  </a:lnTo>
                  <a:close/>
                  <a:moveTo>
                    <a:pt x="3579" y="11895"/>
                  </a:moveTo>
                  <a:lnTo>
                    <a:pt x="3579" y="11902"/>
                  </a:lnTo>
                  <a:lnTo>
                    <a:pt x="3579" y="11902"/>
                  </a:lnTo>
                  <a:cubicBezTo>
                    <a:pt x="3580" y="11899"/>
                    <a:pt x="3581" y="11897"/>
                    <a:pt x="3581" y="11895"/>
                  </a:cubicBezTo>
                  <a:close/>
                  <a:moveTo>
                    <a:pt x="3579" y="11902"/>
                  </a:moveTo>
                  <a:cubicBezTo>
                    <a:pt x="3463" y="12195"/>
                    <a:pt x="3357" y="12464"/>
                    <a:pt x="3259" y="12700"/>
                  </a:cubicBezTo>
                  <a:lnTo>
                    <a:pt x="3231" y="12992"/>
                  </a:lnTo>
                  <a:cubicBezTo>
                    <a:pt x="3134" y="13949"/>
                    <a:pt x="2326" y="14619"/>
                    <a:pt x="1435" y="14619"/>
                  </a:cubicBezTo>
                  <a:cubicBezTo>
                    <a:pt x="1212" y="14619"/>
                    <a:pt x="983" y="14576"/>
                    <a:pt x="759" y="14486"/>
                  </a:cubicBezTo>
                  <a:lnTo>
                    <a:pt x="593" y="14421"/>
                  </a:lnTo>
                  <a:cubicBezTo>
                    <a:pt x="579" y="14154"/>
                    <a:pt x="565" y="13921"/>
                    <a:pt x="551" y="13697"/>
                  </a:cubicBezTo>
                  <a:lnTo>
                    <a:pt x="535" y="13690"/>
                  </a:lnTo>
                  <a:lnTo>
                    <a:pt x="535" y="13690"/>
                  </a:lnTo>
                  <a:cubicBezTo>
                    <a:pt x="596" y="14948"/>
                    <a:pt x="659" y="16045"/>
                    <a:pt x="715" y="16842"/>
                  </a:cubicBezTo>
                  <a:cubicBezTo>
                    <a:pt x="766" y="17544"/>
                    <a:pt x="841" y="18436"/>
                    <a:pt x="934" y="19449"/>
                  </a:cubicBezTo>
                  <a:cubicBezTo>
                    <a:pt x="953" y="19650"/>
                    <a:pt x="969" y="19858"/>
                    <a:pt x="990" y="20068"/>
                  </a:cubicBezTo>
                  <a:cubicBezTo>
                    <a:pt x="1140" y="21669"/>
                    <a:pt x="1324" y="23523"/>
                    <a:pt x="1415" y="25411"/>
                  </a:cubicBezTo>
                  <a:lnTo>
                    <a:pt x="1415" y="25514"/>
                  </a:lnTo>
                  <a:cubicBezTo>
                    <a:pt x="1592" y="26247"/>
                    <a:pt x="1672" y="26987"/>
                    <a:pt x="1697" y="27720"/>
                  </a:cubicBezTo>
                  <a:lnTo>
                    <a:pt x="1697" y="27734"/>
                  </a:lnTo>
                  <a:cubicBezTo>
                    <a:pt x="1842" y="28607"/>
                    <a:pt x="1933" y="29469"/>
                    <a:pt x="2031" y="30302"/>
                  </a:cubicBezTo>
                  <a:lnTo>
                    <a:pt x="2031" y="30328"/>
                  </a:lnTo>
                  <a:lnTo>
                    <a:pt x="2031" y="30356"/>
                  </a:lnTo>
                  <a:cubicBezTo>
                    <a:pt x="2125" y="31243"/>
                    <a:pt x="2218" y="32093"/>
                    <a:pt x="2302" y="32880"/>
                  </a:cubicBezTo>
                  <a:cubicBezTo>
                    <a:pt x="2344" y="33253"/>
                    <a:pt x="2384" y="33610"/>
                    <a:pt x="2419" y="33951"/>
                  </a:cubicBezTo>
                  <a:cubicBezTo>
                    <a:pt x="2477" y="34488"/>
                    <a:pt x="2533" y="34983"/>
                    <a:pt x="2582" y="35424"/>
                  </a:cubicBezTo>
                  <a:cubicBezTo>
                    <a:pt x="2582" y="35438"/>
                    <a:pt x="2585" y="35452"/>
                    <a:pt x="2587" y="35466"/>
                  </a:cubicBezTo>
                  <a:cubicBezTo>
                    <a:pt x="2753" y="36573"/>
                    <a:pt x="3703" y="37392"/>
                    <a:pt x="4823" y="37395"/>
                  </a:cubicBezTo>
                  <a:cubicBezTo>
                    <a:pt x="4884" y="37395"/>
                    <a:pt x="4945" y="37392"/>
                    <a:pt x="5005" y="37388"/>
                  </a:cubicBezTo>
                  <a:cubicBezTo>
                    <a:pt x="5029" y="37385"/>
                    <a:pt x="5055" y="37383"/>
                    <a:pt x="5080" y="37380"/>
                  </a:cubicBezTo>
                  <a:cubicBezTo>
                    <a:pt x="5115" y="37376"/>
                    <a:pt x="5148" y="37371"/>
                    <a:pt x="5183" y="37366"/>
                  </a:cubicBezTo>
                  <a:lnTo>
                    <a:pt x="8257" y="36897"/>
                  </a:lnTo>
                  <a:lnTo>
                    <a:pt x="5928" y="26443"/>
                  </a:lnTo>
                  <a:lnTo>
                    <a:pt x="5893" y="26684"/>
                  </a:lnTo>
                  <a:cubicBezTo>
                    <a:pt x="5827" y="27146"/>
                    <a:pt x="5431" y="27478"/>
                    <a:pt x="4977" y="27478"/>
                  </a:cubicBezTo>
                  <a:cubicBezTo>
                    <a:pt x="4933" y="27478"/>
                    <a:pt x="4889" y="27475"/>
                    <a:pt x="4844" y="27468"/>
                  </a:cubicBezTo>
                  <a:lnTo>
                    <a:pt x="4837" y="27468"/>
                  </a:lnTo>
                  <a:lnTo>
                    <a:pt x="3042" y="27209"/>
                  </a:lnTo>
                  <a:cubicBezTo>
                    <a:pt x="2536" y="27137"/>
                    <a:pt x="2183" y="26667"/>
                    <a:pt x="2258" y="26163"/>
                  </a:cubicBezTo>
                  <a:lnTo>
                    <a:pt x="2304" y="25829"/>
                  </a:lnTo>
                  <a:lnTo>
                    <a:pt x="5904" y="26345"/>
                  </a:lnTo>
                  <a:lnTo>
                    <a:pt x="5904" y="26345"/>
                  </a:lnTo>
                  <a:lnTo>
                    <a:pt x="3399" y="15112"/>
                  </a:lnTo>
                  <a:lnTo>
                    <a:pt x="3579" y="11902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703;p66"/>
            <p:cNvSpPr/>
            <p:nvPr/>
          </p:nvSpPr>
          <p:spPr>
            <a:xfrm>
              <a:off x="6742075" y="1104575"/>
              <a:ext cx="67725" cy="47975"/>
            </a:xfrm>
            <a:custGeom>
              <a:avLst/>
              <a:gdLst/>
              <a:ahLst/>
              <a:cxnLst/>
              <a:rect l="l" t="t" r="r" b="b"/>
              <a:pathLst>
                <a:path w="2709" h="1919" extrusionOk="0">
                  <a:moveTo>
                    <a:pt x="2708" y="0"/>
                  </a:moveTo>
                  <a:lnTo>
                    <a:pt x="2685" y="56"/>
                  </a:lnTo>
                  <a:cubicBezTo>
                    <a:pt x="2390" y="785"/>
                    <a:pt x="1689" y="1228"/>
                    <a:pt x="947" y="1228"/>
                  </a:cubicBezTo>
                  <a:cubicBezTo>
                    <a:pt x="719" y="1228"/>
                    <a:pt x="487" y="1186"/>
                    <a:pt x="262" y="1097"/>
                  </a:cubicBezTo>
                  <a:lnTo>
                    <a:pt x="0" y="995"/>
                  </a:lnTo>
                  <a:lnTo>
                    <a:pt x="0" y="995"/>
                  </a:lnTo>
                  <a:cubicBezTo>
                    <a:pt x="17" y="1221"/>
                    <a:pt x="31" y="1454"/>
                    <a:pt x="42" y="1721"/>
                  </a:cubicBezTo>
                  <a:lnTo>
                    <a:pt x="208" y="1786"/>
                  </a:lnTo>
                  <a:cubicBezTo>
                    <a:pt x="432" y="1876"/>
                    <a:pt x="661" y="1919"/>
                    <a:pt x="884" y="1919"/>
                  </a:cubicBezTo>
                  <a:cubicBezTo>
                    <a:pt x="1775" y="1919"/>
                    <a:pt x="2585" y="1249"/>
                    <a:pt x="2680" y="292"/>
                  </a:cubicBezTo>
                  <a:lnTo>
                    <a:pt x="2708" y="0"/>
                  </a:ln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704;p66"/>
            <p:cNvSpPr/>
            <p:nvPr/>
          </p:nvSpPr>
          <p:spPr>
            <a:xfrm>
              <a:off x="6617475" y="649450"/>
              <a:ext cx="109975" cy="151950"/>
            </a:xfrm>
            <a:custGeom>
              <a:avLst/>
              <a:gdLst/>
              <a:ahLst/>
              <a:cxnLst/>
              <a:rect l="l" t="t" r="r" b="b"/>
              <a:pathLst>
                <a:path w="4399" h="6078" extrusionOk="0">
                  <a:moveTo>
                    <a:pt x="4398" y="1"/>
                  </a:moveTo>
                  <a:lnTo>
                    <a:pt x="920" y="2510"/>
                  </a:lnTo>
                  <a:cubicBezTo>
                    <a:pt x="1100" y="3563"/>
                    <a:pt x="976" y="4714"/>
                    <a:pt x="0" y="5319"/>
                  </a:cubicBezTo>
                  <a:lnTo>
                    <a:pt x="168" y="5456"/>
                  </a:lnTo>
                  <a:cubicBezTo>
                    <a:pt x="588" y="5802"/>
                    <a:pt x="1102" y="6014"/>
                    <a:pt x="1644" y="6066"/>
                  </a:cubicBezTo>
                  <a:cubicBezTo>
                    <a:pt x="1728" y="6073"/>
                    <a:pt x="1813" y="6077"/>
                    <a:pt x="1898" y="6077"/>
                  </a:cubicBezTo>
                  <a:cubicBezTo>
                    <a:pt x="2121" y="6077"/>
                    <a:pt x="2345" y="6050"/>
                    <a:pt x="2563" y="5998"/>
                  </a:cubicBezTo>
                  <a:lnTo>
                    <a:pt x="4151" y="5603"/>
                  </a:lnTo>
                  <a:lnTo>
                    <a:pt x="4151" y="5589"/>
                  </a:lnTo>
                  <a:cubicBezTo>
                    <a:pt x="3453" y="4175"/>
                    <a:pt x="3971" y="1513"/>
                    <a:pt x="4398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705;p66"/>
            <p:cNvSpPr/>
            <p:nvPr/>
          </p:nvSpPr>
          <p:spPr>
            <a:xfrm>
              <a:off x="6640100" y="732850"/>
              <a:ext cx="2075" cy="17075"/>
            </a:xfrm>
            <a:custGeom>
              <a:avLst/>
              <a:gdLst/>
              <a:ahLst/>
              <a:cxnLst/>
              <a:rect l="l" t="t" r="r" b="b"/>
              <a:pathLst>
                <a:path w="83" h="683" extrusionOk="0">
                  <a:moveTo>
                    <a:pt x="83" y="1"/>
                  </a:moveTo>
                  <a:cubicBezTo>
                    <a:pt x="76" y="232"/>
                    <a:pt x="48" y="458"/>
                    <a:pt x="1" y="682"/>
                  </a:cubicBezTo>
                  <a:lnTo>
                    <a:pt x="3" y="682"/>
                  </a:lnTo>
                  <a:cubicBezTo>
                    <a:pt x="55" y="461"/>
                    <a:pt x="83" y="232"/>
                    <a:pt x="83" y="3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706;p66"/>
            <p:cNvSpPr/>
            <p:nvPr/>
          </p:nvSpPr>
          <p:spPr>
            <a:xfrm>
              <a:off x="6640175" y="710150"/>
              <a:ext cx="72200" cy="39875"/>
            </a:xfrm>
            <a:custGeom>
              <a:avLst/>
              <a:gdLst/>
              <a:ahLst/>
              <a:cxnLst/>
              <a:rect l="l" t="t" r="r" b="b"/>
              <a:pathLst>
                <a:path w="2888" h="1595" extrusionOk="0">
                  <a:moveTo>
                    <a:pt x="2888" y="0"/>
                  </a:moveTo>
                  <a:cubicBezTo>
                    <a:pt x="2887" y="3"/>
                    <a:pt x="2885" y="5"/>
                    <a:pt x="2884" y="7"/>
                  </a:cubicBezTo>
                  <a:lnTo>
                    <a:pt x="2884" y="7"/>
                  </a:lnTo>
                  <a:cubicBezTo>
                    <a:pt x="2885" y="6"/>
                    <a:pt x="2887" y="4"/>
                    <a:pt x="2888" y="3"/>
                  </a:cubicBezTo>
                  <a:lnTo>
                    <a:pt x="2888" y="0"/>
                  </a:lnTo>
                  <a:close/>
                  <a:moveTo>
                    <a:pt x="2884" y="7"/>
                  </a:moveTo>
                  <a:cubicBezTo>
                    <a:pt x="2792" y="107"/>
                    <a:pt x="2695" y="171"/>
                    <a:pt x="2601" y="178"/>
                  </a:cubicBezTo>
                  <a:cubicBezTo>
                    <a:pt x="2601" y="178"/>
                    <a:pt x="2111" y="801"/>
                    <a:pt x="1359" y="801"/>
                  </a:cubicBezTo>
                  <a:cubicBezTo>
                    <a:pt x="1226" y="801"/>
                    <a:pt x="1090" y="783"/>
                    <a:pt x="962" y="743"/>
                  </a:cubicBezTo>
                  <a:cubicBezTo>
                    <a:pt x="962" y="743"/>
                    <a:pt x="771" y="965"/>
                    <a:pt x="409" y="965"/>
                  </a:cubicBezTo>
                  <a:cubicBezTo>
                    <a:pt x="297" y="962"/>
                    <a:pt x="187" y="944"/>
                    <a:pt x="80" y="909"/>
                  </a:cubicBezTo>
                  <a:cubicBezTo>
                    <a:pt x="80" y="1137"/>
                    <a:pt x="52" y="1366"/>
                    <a:pt x="0" y="1590"/>
                  </a:cubicBezTo>
                  <a:cubicBezTo>
                    <a:pt x="66" y="1593"/>
                    <a:pt x="129" y="1595"/>
                    <a:pt x="192" y="1595"/>
                  </a:cubicBezTo>
                  <a:cubicBezTo>
                    <a:pt x="1630" y="1595"/>
                    <a:pt x="2451" y="732"/>
                    <a:pt x="2884" y="7"/>
                  </a:cubicBezTo>
                  <a:close/>
                </a:path>
              </a:pathLst>
            </a:custGeom>
            <a:solidFill>
              <a:srgbClr val="E5A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707;p66"/>
            <p:cNvSpPr/>
            <p:nvPr/>
          </p:nvSpPr>
          <p:spPr>
            <a:xfrm>
              <a:off x="6614250" y="800850"/>
              <a:ext cx="63875" cy="48925"/>
            </a:xfrm>
            <a:custGeom>
              <a:avLst/>
              <a:gdLst/>
              <a:ahLst/>
              <a:cxnLst/>
              <a:rect l="l" t="t" r="r" b="b"/>
              <a:pathLst>
                <a:path w="2555" h="1957" extrusionOk="0">
                  <a:moveTo>
                    <a:pt x="96" y="19"/>
                  </a:moveTo>
                  <a:lnTo>
                    <a:pt x="1" y="84"/>
                  </a:lnTo>
                  <a:lnTo>
                    <a:pt x="134" y="266"/>
                  </a:lnTo>
                  <a:lnTo>
                    <a:pt x="96" y="19"/>
                  </a:lnTo>
                  <a:close/>
                  <a:moveTo>
                    <a:pt x="1684" y="0"/>
                  </a:moveTo>
                  <a:lnTo>
                    <a:pt x="538" y="822"/>
                  </a:lnTo>
                  <a:lnTo>
                    <a:pt x="1362" y="1957"/>
                  </a:lnTo>
                  <a:lnTo>
                    <a:pt x="2555" y="1095"/>
                  </a:lnTo>
                  <a:lnTo>
                    <a:pt x="1766" y="10"/>
                  </a:lnTo>
                  <a:cubicBezTo>
                    <a:pt x="1740" y="7"/>
                    <a:pt x="1712" y="5"/>
                    <a:pt x="1684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708;p66"/>
            <p:cNvSpPr/>
            <p:nvPr/>
          </p:nvSpPr>
          <p:spPr>
            <a:xfrm>
              <a:off x="6656325" y="799900"/>
              <a:ext cx="2075" cy="1150"/>
            </a:xfrm>
            <a:custGeom>
              <a:avLst/>
              <a:gdLst/>
              <a:ahLst/>
              <a:cxnLst/>
              <a:rect l="l" t="t" r="r" b="b"/>
              <a:pathLst>
                <a:path w="83" h="46" extrusionOk="0">
                  <a:moveTo>
                    <a:pt x="50" y="1"/>
                  </a:moveTo>
                  <a:lnTo>
                    <a:pt x="1" y="36"/>
                  </a:lnTo>
                  <a:cubicBezTo>
                    <a:pt x="29" y="41"/>
                    <a:pt x="55" y="43"/>
                    <a:pt x="83" y="45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709;p66"/>
            <p:cNvSpPr/>
            <p:nvPr/>
          </p:nvSpPr>
          <p:spPr>
            <a:xfrm>
              <a:off x="6507750" y="795900"/>
              <a:ext cx="123675" cy="186175"/>
            </a:xfrm>
            <a:custGeom>
              <a:avLst/>
              <a:gdLst/>
              <a:ahLst/>
              <a:cxnLst/>
              <a:rect l="l" t="t" r="r" b="b"/>
              <a:pathLst>
                <a:path w="4947" h="7447" extrusionOk="0">
                  <a:moveTo>
                    <a:pt x="3204" y="1"/>
                  </a:moveTo>
                  <a:cubicBezTo>
                    <a:pt x="2640" y="1"/>
                    <a:pt x="2116" y="333"/>
                    <a:pt x="1884" y="866"/>
                  </a:cubicBezTo>
                  <a:lnTo>
                    <a:pt x="364" y="4333"/>
                  </a:lnTo>
                  <a:cubicBezTo>
                    <a:pt x="0" y="5159"/>
                    <a:pt x="185" y="6126"/>
                    <a:pt x="831" y="6756"/>
                  </a:cubicBezTo>
                  <a:lnTo>
                    <a:pt x="1137" y="7059"/>
                  </a:lnTo>
                  <a:cubicBezTo>
                    <a:pt x="1146" y="7071"/>
                    <a:pt x="1163" y="7080"/>
                    <a:pt x="1179" y="7083"/>
                  </a:cubicBezTo>
                  <a:lnTo>
                    <a:pt x="1181" y="7085"/>
                  </a:lnTo>
                  <a:cubicBezTo>
                    <a:pt x="1188" y="7087"/>
                    <a:pt x="1195" y="7087"/>
                    <a:pt x="1202" y="7087"/>
                  </a:cubicBezTo>
                  <a:cubicBezTo>
                    <a:pt x="1277" y="7087"/>
                    <a:pt x="1326" y="6993"/>
                    <a:pt x="1270" y="6931"/>
                  </a:cubicBezTo>
                  <a:lnTo>
                    <a:pt x="967" y="6623"/>
                  </a:lnTo>
                  <a:cubicBezTo>
                    <a:pt x="381" y="6046"/>
                    <a:pt x="215" y="5166"/>
                    <a:pt x="546" y="4414"/>
                  </a:cubicBezTo>
                  <a:lnTo>
                    <a:pt x="2066" y="941"/>
                  </a:lnTo>
                  <a:cubicBezTo>
                    <a:pt x="2270" y="479"/>
                    <a:pt x="2727" y="191"/>
                    <a:pt x="3219" y="191"/>
                  </a:cubicBezTo>
                  <a:cubicBezTo>
                    <a:pt x="3292" y="191"/>
                    <a:pt x="3365" y="197"/>
                    <a:pt x="3439" y="210"/>
                  </a:cubicBezTo>
                  <a:cubicBezTo>
                    <a:pt x="4009" y="313"/>
                    <a:pt x="4438" y="791"/>
                    <a:pt x="4473" y="1370"/>
                  </a:cubicBezTo>
                  <a:lnTo>
                    <a:pt x="4702" y="5152"/>
                  </a:lnTo>
                  <a:cubicBezTo>
                    <a:pt x="4756" y="5974"/>
                    <a:pt x="4296" y="6742"/>
                    <a:pt x="3546" y="7083"/>
                  </a:cubicBezTo>
                  <a:lnTo>
                    <a:pt x="3152" y="7265"/>
                  </a:lnTo>
                  <a:cubicBezTo>
                    <a:pt x="3050" y="7303"/>
                    <a:pt x="3089" y="7447"/>
                    <a:pt x="3182" y="7447"/>
                  </a:cubicBezTo>
                  <a:cubicBezTo>
                    <a:pt x="3192" y="7447"/>
                    <a:pt x="3202" y="7446"/>
                    <a:pt x="3212" y="7442"/>
                  </a:cubicBezTo>
                  <a:cubicBezTo>
                    <a:pt x="3222" y="7438"/>
                    <a:pt x="3229" y="7433"/>
                    <a:pt x="3238" y="7428"/>
                  </a:cubicBezTo>
                  <a:lnTo>
                    <a:pt x="3630" y="7249"/>
                  </a:lnTo>
                  <a:cubicBezTo>
                    <a:pt x="4447" y="6873"/>
                    <a:pt x="4947" y="6030"/>
                    <a:pt x="4886" y="5131"/>
                  </a:cubicBezTo>
                  <a:lnTo>
                    <a:pt x="4646" y="1356"/>
                  </a:lnTo>
                  <a:cubicBezTo>
                    <a:pt x="4604" y="693"/>
                    <a:pt x="4114" y="142"/>
                    <a:pt x="3458" y="23"/>
                  </a:cubicBezTo>
                  <a:cubicBezTo>
                    <a:pt x="3373" y="8"/>
                    <a:pt x="3288" y="1"/>
                    <a:pt x="32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710;p66"/>
            <p:cNvSpPr/>
            <p:nvPr/>
          </p:nvSpPr>
          <p:spPr>
            <a:xfrm>
              <a:off x="6546900" y="813675"/>
              <a:ext cx="78400" cy="37450"/>
            </a:xfrm>
            <a:custGeom>
              <a:avLst/>
              <a:gdLst/>
              <a:ahLst/>
              <a:cxnLst/>
              <a:rect l="l" t="t" r="r" b="b"/>
              <a:pathLst>
                <a:path w="3136" h="1498" extrusionOk="0">
                  <a:moveTo>
                    <a:pt x="1480" y="1"/>
                  </a:moveTo>
                  <a:cubicBezTo>
                    <a:pt x="885" y="1"/>
                    <a:pt x="325" y="318"/>
                    <a:pt x="22" y="848"/>
                  </a:cubicBezTo>
                  <a:cubicBezTo>
                    <a:pt x="1" y="895"/>
                    <a:pt x="22" y="949"/>
                    <a:pt x="68" y="970"/>
                  </a:cubicBezTo>
                  <a:lnTo>
                    <a:pt x="89" y="965"/>
                  </a:lnTo>
                  <a:cubicBezTo>
                    <a:pt x="99" y="968"/>
                    <a:pt x="108" y="969"/>
                    <a:pt x="117" y="969"/>
                  </a:cubicBezTo>
                  <a:cubicBezTo>
                    <a:pt x="152" y="969"/>
                    <a:pt x="184" y="949"/>
                    <a:pt x="199" y="916"/>
                  </a:cubicBezTo>
                  <a:cubicBezTo>
                    <a:pt x="473" y="462"/>
                    <a:pt x="962" y="193"/>
                    <a:pt x="1479" y="193"/>
                  </a:cubicBezTo>
                  <a:cubicBezTo>
                    <a:pt x="1566" y="193"/>
                    <a:pt x="1653" y="200"/>
                    <a:pt x="1740" y="216"/>
                  </a:cubicBezTo>
                  <a:cubicBezTo>
                    <a:pt x="2349" y="323"/>
                    <a:pt x="2830" y="795"/>
                    <a:pt x="2947" y="1404"/>
                  </a:cubicBezTo>
                  <a:cubicBezTo>
                    <a:pt x="2949" y="1455"/>
                    <a:pt x="2991" y="1497"/>
                    <a:pt x="3043" y="1497"/>
                  </a:cubicBezTo>
                  <a:cubicBezTo>
                    <a:pt x="3094" y="1495"/>
                    <a:pt x="3136" y="1451"/>
                    <a:pt x="3134" y="1399"/>
                  </a:cubicBezTo>
                  <a:cubicBezTo>
                    <a:pt x="3017" y="701"/>
                    <a:pt x="2471" y="150"/>
                    <a:pt x="1773" y="27"/>
                  </a:cubicBezTo>
                  <a:cubicBezTo>
                    <a:pt x="1675" y="9"/>
                    <a:pt x="1577" y="1"/>
                    <a:pt x="14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711;p66"/>
            <p:cNvSpPr/>
            <p:nvPr/>
          </p:nvSpPr>
          <p:spPr>
            <a:xfrm>
              <a:off x="6591775" y="762425"/>
              <a:ext cx="30000" cy="38750"/>
            </a:xfrm>
            <a:custGeom>
              <a:avLst/>
              <a:gdLst/>
              <a:ahLst/>
              <a:cxnLst/>
              <a:rect l="l" t="t" r="r" b="b"/>
              <a:pathLst>
                <a:path w="1200" h="1550" extrusionOk="0">
                  <a:moveTo>
                    <a:pt x="1069" y="1"/>
                  </a:moveTo>
                  <a:cubicBezTo>
                    <a:pt x="1061" y="1"/>
                    <a:pt x="1053" y="2"/>
                    <a:pt x="1044" y="4"/>
                  </a:cubicBezTo>
                  <a:cubicBezTo>
                    <a:pt x="356" y="125"/>
                    <a:pt x="43" y="1306"/>
                    <a:pt x="13" y="1437"/>
                  </a:cubicBezTo>
                  <a:cubicBezTo>
                    <a:pt x="1" y="1484"/>
                    <a:pt x="27" y="1530"/>
                    <a:pt x="71" y="1547"/>
                  </a:cubicBezTo>
                  <a:cubicBezTo>
                    <a:pt x="78" y="1548"/>
                    <a:pt x="86" y="1549"/>
                    <a:pt x="93" y="1549"/>
                  </a:cubicBezTo>
                  <a:cubicBezTo>
                    <a:pt x="134" y="1549"/>
                    <a:pt x="171" y="1523"/>
                    <a:pt x="183" y="1481"/>
                  </a:cubicBezTo>
                  <a:cubicBezTo>
                    <a:pt x="293" y="1038"/>
                    <a:pt x="601" y="265"/>
                    <a:pt x="1077" y="188"/>
                  </a:cubicBezTo>
                  <a:cubicBezTo>
                    <a:pt x="1199" y="175"/>
                    <a:pt x="1177" y="1"/>
                    <a:pt x="10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712;p66"/>
            <p:cNvSpPr/>
            <p:nvPr/>
          </p:nvSpPr>
          <p:spPr>
            <a:xfrm>
              <a:off x="6581625" y="971575"/>
              <a:ext cx="11750" cy="15925"/>
            </a:xfrm>
            <a:custGeom>
              <a:avLst/>
              <a:gdLst/>
              <a:ahLst/>
              <a:cxnLst/>
              <a:rect l="l" t="t" r="r" b="b"/>
              <a:pathLst>
                <a:path w="470" h="637" extrusionOk="0">
                  <a:moveTo>
                    <a:pt x="275" y="1"/>
                  </a:moveTo>
                  <a:cubicBezTo>
                    <a:pt x="169" y="1"/>
                    <a:pt x="60" y="124"/>
                    <a:pt x="31" y="285"/>
                  </a:cubicBezTo>
                  <a:cubicBezTo>
                    <a:pt x="1" y="460"/>
                    <a:pt x="68" y="616"/>
                    <a:pt x="180" y="635"/>
                  </a:cubicBezTo>
                  <a:cubicBezTo>
                    <a:pt x="188" y="636"/>
                    <a:pt x="196" y="637"/>
                    <a:pt x="204" y="637"/>
                  </a:cubicBezTo>
                  <a:cubicBezTo>
                    <a:pt x="310" y="637"/>
                    <a:pt x="414" y="520"/>
                    <a:pt x="442" y="352"/>
                  </a:cubicBezTo>
                  <a:cubicBezTo>
                    <a:pt x="470" y="170"/>
                    <a:pt x="407" y="21"/>
                    <a:pt x="295" y="2"/>
                  </a:cubicBezTo>
                  <a:cubicBezTo>
                    <a:pt x="288" y="1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713;p66"/>
            <p:cNvSpPr/>
            <p:nvPr/>
          </p:nvSpPr>
          <p:spPr>
            <a:xfrm>
              <a:off x="6531975" y="962750"/>
              <a:ext cx="11750" cy="15950"/>
            </a:xfrm>
            <a:custGeom>
              <a:avLst/>
              <a:gdLst/>
              <a:ahLst/>
              <a:cxnLst/>
              <a:rect l="l" t="t" r="r" b="b"/>
              <a:pathLst>
                <a:path w="470" h="638" extrusionOk="0">
                  <a:moveTo>
                    <a:pt x="268" y="1"/>
                  </a:moveTo>
                  <a:cubicBezTo>
                    <a:pt x="163" y="1"/>
                    <a:pt x="59" y="126"/>
                    <a:pt x="30" y="287"/>
                  </a:cubicBezTo>
                  <a:cubicBezTo>
                    <a:pt x="0" y="458"/>
                    <a:pt x="68" y="614"/>
                    <a:pt x="184" y="635"/>
                  </a:cubicBezTo>
                  <a:cubicBezTo>
                    <a:pt x="192" y="636"/>
                    <a:pt x="200" y="637"/>
                    <a:pt x="208" y="637"/>
                  </a:cubicBezTo>
                  <a:cubicBezTo>
                    <a:pt x="314" y="637"/>
                    <a:pt x="415" y="520"/>
                    <a:pt x="441" y="350"/>
                  </a:cubicBezTo>
                  <a:cubicBezTo>
                    <a:pt x="469" y="171"/>
                    <a:pt x="404" y="24"/>
                    <a:pt x="289" y="3"/>
                  </a:cubicBezTo>
                  <a:cubicBezTo>
                    <a:pt x="282" y="1"/>
                    <a:pt x="27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714;p66"/>
            <p:cNvSpPr/>
            <p:nvPr/>
          </p:nvSpPr>
          <p:spPr>
            <a:xfrm>
              <a:off x="6717800" y="902325"/>
              <a:ext cx="25400" cy="36075"/>
            </a:xfrm>
            <a:custGeom>
              <a:avLst/>
              <a:gdLst/>
              <a:ahLst/>
              <a:cxnLst/>
              <a:rect l="l" t="t" r="r" b="b"/>
              <a:pathLst>
                <a:path w="1016" h="1443" extrusionOk="0">
                  <a:moveTo>
                    <a:pt x="552" y="0"/>
                  </a:moveTo>
                  <a:cubicBezTo>
                    <a:pt x="308" y="0"/>
                    <a:pt x="71" y="293"/>
                    <a:pt x="35" y="678"/>
                  </a:cubicBezTo>
                  <a:cubicBezTo>
                    <a:pt x="0" y="1077"/>
                    <a:pt x="185" y="1423"/>
                    <a:pt x="437" y="1441"/>
                  </a:cubicBezTo>
                  <a:cubicBezTo>
                    <a:pt x="444" y="1442"/>
                    <a:pt x="451" y="1442"/>
                    <a:pt x="459" y="1442"/>
                  </a:cubicBezTo>
                  <a:cubicBezTo>
                    <a:pt x="701" y="1442"/>
                    <a:pt x="937" y="1147"/>
                    <a:pt x="976" y="762"/>
                  </a:cubicBezTo>
                  <a:cubicBezTo>
                    <a:pt x="1016" y="368"/>
                    <a:pt x="827" y="22"/>
                    <a:pt x="574" y="1"/>
                  </a:cubicBezTo>
                  <a:cubicBezTo>
                    <a:pt x="567" y="0"/>
                    <a:pt x="559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715;p66"/>
            <p:cNvSpPr/>
            <p:nvPr/>
          </p:nvSpPr>
          <p:spPr>
            <a:xfrm>
              <a:off x="6728875" y="781725"/>
              <a:ext cx="23250" cy="137675"/>
            </a:xfrm>
            <a:custGeom>
              <a:avLst/>
              <a:gdLst/>
              <a:ahLst/>
              <a:cxnLst/>
              <a:rect l="l" t="t" r="r" b="b"/>
              <a:pathLst>
                <a:path w="930" h="5507" extrusionOk="0">
                  <a:moveTo>
                    <a:pt x="109" y="0"/>
                  </a:moveTo>
                  <a:cubicBezTo>
                    <a:pt x="99" y="0"/>
                    <a:pt x="88" y="2"/>
                    <a:pt x="78" y="7"/>
                  </a:cubicBezTo>
                  <a:lnTo>
                    <a:pt x="73" y="9"/>
                  </a:lnTo>
                  <a:cubicBezTo>
                    <a:pt x="24" y="28"/>
                    <a:pt x="1" y="84"/>
                    <a:pt x="22" y="130"/>
                  </a:cubicBezTo>
                  <a:cubicBezTo>
                    <a:pt x="26" y="140"/>
                    <a:pt x="31" y="149"/>
                    <a:pt x="38" y="156"/>
                  </a:cubicBezTo>
                  <a:cubicBezTo>
                    <a:pt x="701" y="1256"/>
                    <a:pt x="745" y="3912"/>
                    <a:pt x="334" y="5399"/>
                  </a:cubicBezTo>
                  <a:cubicBezTo>
                    <a:pt x="325" y="5441"/>
                    <a:pt x="344" y="5483"/>
                    <a:pt x="384" y="5502"/>
                  </a:cubicBezTo>
                  <a:lnTo>
                    <a:pt x="386" y="5504"/>
                  </a:lnTo>
                  <a:lnTo>
                    <a:pt x="402" y="5504"/>
                  </a:lnTo>
                  <a:cubicBezTo>
                    <a:pt x="408" y="5506"/>
                    <a:pt x="415" y="5506"/>
                    <a:pt x="421" y="5506"/>
                  </a:cubicBezTo>
                  <a:cubicBezTo>
                    <a:pt x="463" y="5506"/>
                    <a:pt x="502" y="5479"/>
                    <a:pt x="514" y="5437"/>
                  </a:cubicBezTo>
                  <a:cubicBezTo>
                    <a:pt x="930" y="3936"/>
                    <a:pt x="888" y="1193"/>
                    <a:pt x="194" y="60"/>
                  </a:cubicBezTo>
                  <a:cubicBezTo>
                    <a:pt x="180" y="24"/>
                    <a:pt x="146" y="0"/>
                    <a:pt x="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716;p66"/>
            <p:cNvSpPr/>
            <p:nvPr/>
          </p:nvSpPr>
          <p:spPr>
            <a:xfrm>
              <a:off x="6710600" y="904350"/>
              <a:ext cx="25375" cy="30550"/>
            </a:xfrm>
            <a:custGeom>
              <a:avLst/>
              <a:gdLst/>
              <a:ahLst/>
              <a:cxnLst/>
              <a:rect l="l" t="t" r="r" b="b"/>
              <a:pathLst>
                <a:path w="1015" h="1222" extrusionOk="0">
                  <a:moveTo>
                    <a:pt x="537" y="1"/>
                  </a:moveTo>
                  <a:cubicBezTo>
                    <a:pt x="309" y="1"/>
                    <a:pt x="94" y="231"/>
                    <a:pt x="50" y="546"/>
                  </a:cubicBezTo>
                  <a:cubicBezTo>
                    <a:pt x="1" y="880"/>
                    <a:pt x="157" y="1183"/>
                    <a:pt x="400" y="1218"/>
                  </a:cubicBezTo>
                  <a:cubicBezTo>
                    <a:pt x="417" y="1221"/>
                    <a:pt x="433" y="1222"/>
                    <a:pt x="450" y="1222"/>
                  </a:cubicBezTo>
                  <a:cubicBezTo>
                    <a:pt x="675" y="1222"/>
                    <a:pt x="887" y="990"/>
                    <a:pt x="935" y="676"/>
                  </a:cubicBezTo>
                  <a:cubicBezTo>
                    <a:pt x="1014" y="394"/>
                    <a:pt x="860" y="100"/>
                    <a:pt x="585" y="4"/>
                  </a:cubicBezTo>
                  <a:cubicBezTo>
                    <a:pt x="569" y="2"/>
                    <a:pt x="553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717;p66"/>
            <p:cNvSpPr/>
            <p:nvPr/>
          </p:nvSpPr>
          <p:spPr>
            <a:xfrm>
              <a:off x="6709850" y="900550"/>
              <a:ext cx="19700" cy="37975"/>
            </a:xfrm>
            <a:custGeom>
              <a:avLst/>
              <a:gdLst/>
              <a:ahLst/>
              <a:cxnLst/>
              <a:rect l="l" t="t" r="r" b="b"/>
              <a:pathLst>
                <a:path w="788" h="1519" extrusionOk="0">
                  <a:moveTo>
                    <a:pt x="464" y="1"/>
                  </a:moveTo>
                  <a:cubicBezTo>
                    <a:pt x="282" y="1"/>
                    <a:pt x="106" y="315"/>
                    <a:pt x="47" y="721"/>
                  </a:cubicBezTo>
                  <a:cubicBezTo>
                    <a:pt x="1" y="1137"/>
                    <a:pt x="113" y="1496"/>
                    <a:pt x="302" y="1517"/>
                  </a:cubicBezTo>
                  <a:cubicBezTo>
                    <a:pt x="308" y="1518"/>
                    <a:pt x="315" y="1518"/>
                    <a:pt x="322" y="1518"/>
                  </a:cubicBezTo>
                  <a:cubicBezTo>
                    <a:pt x="507" y="1518"/>
                    <a:pt x="691" y="1206"/>
                    <a:pt x="738" y="800"/>
                  </a:cubicBezTo>
                  <a:cubicBezTo>
                    <a:pt x="787" y="378"/>
                    <a:pt x="673" y="25"/>
                    <a:pt x="484" y="2"/>
                  </a:cubicBez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718;p66"/>
            <p:cNvSpPr/>
            <p:nvPr/>
          </p:nvSpPr>
          <p:spPr>
            <a:xfrm>
              <a:off x="6610525" y="754050"/>
              <a:ext cx="124675" cy="82650"/>
            </a:xfrm>
            <a:custGeom>
              <a:avLst/>
              <a:gdLst/>
              <a:ahLst/>
              <a:cxnLst/>
              <a:rect l="l" t="t" r="r" b="b"/>
              <a:pathLst>
                <a:path w="4987" h="3306" extrusionOk="0">
                  <a:moveTo>
                    <a:pt x="647" y="0"/>
                  </a:moveTo>
                  <a:lnTo>
                    <a:pt x="0" y="287"/>
                  </a:lnTo>
                  <a:lnTo>
                    <a:pt x="399" y="2899"/>
                  </a:lnTo>
                  <a:lnTo>
                    <a:pt x="1882" y="1835"/>
                  </a:lnTo>
                  <a:lnTo>
                    <a:pt x="2951" y="3306"/>
                  </a:lnTo>
                  <a:lnTo>
                    <a:pt x="4987" y="1214"/>
                  </a:lnTo>
                  <a:lnTo>
                    <a:pt x="4391" y="572"/>
                  </a:lnTo>
                  <a:lnTo>
                    <a:pt x="1959" y="1363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719;p66"/>
            <p:cNvSpPr/>
            <p:nvPr/>
          </p:nvSpPr>
          <p:spPr>
            <a:xfrm>
              <a:off x="6610525" y="754050"/>
              <a:ext cx="124675" cy="82650"/>
            </a:xfrm>
            <a:custGeom>
              <a:avLst/>
              <a:gdLst/>
              <a:ahLst/>
              <a:cxnLst/>
              <a:rect l="l" t="t" r="r" b="b"/>
              <a:pathLst>
                <a:path w="4987" h="3306" extrusionOk="0">
                  <a:moveTo>
                    <a:pt x="647" y="0"/>
                  </a:moveTo>
                  <a:lnTo>
                    <a:pt x="138" y="226"/>
                  </a:lnTo>
                  <a:lnTo>
                    <a:pt x="0" y="287"/>
                  </a:lnTo>
                  <a:lnTo>
                    <a:pt x="399" y="2899"/>
                  </a:lnTo>
                  <a:lnTo>
                    <a:pt x="1882" y="1835"/>
                  </a:lnTo>
                  <a:lnTo>
                    <a:pt x="2951" y="3306"/>
                  </a:lnTo>
                  <a:lnTo>
                    <a:pt x="4987" y="1214"/>
                  </a:lnTo>
                  <a:lnTo>
                    <a:pt x="4391" y="572"/>
                  </a:lnTo>
                  <a:lnTo>
                    <a:pt x="4181" y="640"/>
                  </a:lnTo>
                  <a:lnTo>
                    <a:pt x="1959" y="1363"/>
                  </a:lnTo>
                  <a:lnTo>
                    <a:pt x="995" y="362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720;p66"/>
            <p:cNvSpPr/>
            <p:nvPr/>
          </p:nvSpPr>
          <p:spPr>
            <a:xfrm>
              <a:off x="6604325" y="502225"/>
              <a:ext cx="54075" cy="44650"/>
            </a:xfrm>
            <a:custGeom>
              <a:avLst/>
              <a:gdLst/>
              <a:ahLst/>
              <a:cxnLst/>
              <a:rect l="l" t="t" r="r" b="b"/>
              <a:pathLst>
                <a:path w="2163" h="1786" extrusionOk="0">
                  <a:moveTo>
                    <a:pt x="1226" y="0"/>
                  </a:moveTo>
                  <a:cubicBezTo>
                    <a:pt x="0" y="0"/>
                    <a:pt x="50" y="1786"/>
                    <a:pt x="50" y="1786"/>
                  </a:cubicBezTo>
                  <a:lnTo>
                    <a:pt x="2163" y="261"/>
                  </a:lnTo>
                  <a:cubicBezTo>
                    <a:pt x="1788" y="77"/>
                    <a:pt x="1480" y="0"/>
                    <a:pt x="1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721;p66"/>
            <p:cNvSpPr/>
            <p:nvPr/>
          </p:nvSpPr>
          <p:spPr>
            <a:xfrm>
              <a:off x="6605725" y="502200"/>
              <a:ext cx="47950" cy="40475"/>
            </a:xfrm>
            <a:custGeom>
              <a:avLst/>
              <a:gdLst/>
              <a:ahLst/>
              <a:cxnLst/>
              <a:rect l="l" t="t" r="r" b="b"/>
              <a:pathLst>
                <a:path w="1918" h="1619" extrusionOk="0">
                  <a:moveTo>
                    <a:pt x="1170" y="1"/>
                  </a:moveTo>
                  <a:cubicBezTo>
                    <a:pt x="206" y="1"/>
                    <a:pt x="31" y="1105"/>
                    <a:pt x="1" y="1576"/>
                  </a:cubicBezTo>
                  <a:cubicBezTo>
                    <a:pt x="43" y="1586"/>
                    <a:pt x="85" y="1600"/>
                    <a:pt x="125" y="1618"/>
                  </a:cubicBezTo>
                  <a:cubicBezTo>
                    <a:pt x="146" y="1600"/>
                    <a:pt x="167" y="1581"/>
                    <a:pt x="190" y="1565"/>
                  </a:cubicBezTo>
                  <a:cubicBezTo>
                    <a:pt x="610" y="909"/>
                    <a:pt x="1180" y="398"/>
                    <a:pt x="1917" y="173"/>
                  </a:cubicBezTo>
                  <a:cubicBezTo>
                    <a:pt x="1626" y="52"/>
                    <a:pt x="1381" y="1"/>
                    <a:pt x="1170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722;p66"/>
            <p:cNvSpPr/>
            <p:nvPr/>
          </p:nvSpPr>
          <p:spPr>
            <a:xfrm>
              <a:off x="6582050" y="503325"/>
              <a:ext cx="171950" cy="215575"/>
            </a:xfrm>
            <a:custGeom>
              <a:avLst/>
              <a:gdLst/>
              <a:ahLst/>
              <a:cxnLst/>
              <a:rect l="l" t="t" r="r" b="b"/>
              <a:pathLst>
                <a:path w="6878" h="8623" extrusionOk="0">
                  <a:moveTo>
                    <a:pt x="3731" y="1"/>
                  </a:moveTo>
                  <a:cubicBezTo>
                    <a:pt x="3481" y="1"/>
                    <a:pt x="3229" y="32"/>
                    <a:pt x="2981" y="96"/>
                  </a:cubicBezTo>
                  <a:cubicBezTo>
                    <a:pt x="740" y="668"/>
                    <a:pt x="0" y="3843"/>
                    <a:pt x="194" y="5869"/>
                  </a:cubicBezTo>
                  <a:cubicBezTo>
                    <a:pt x="351" y="7466"/>
                    <a:pt x="1693" y="8622"/>
                    <a:pt x="3132" y="8622"/>
                  </a:cubicBezTo>
                  <a:cubicBezTo>
                    <a:pt x="3706" y="8622"/>
                    <a:pt x="4296" y="8438"/>
                    <a:pt x="4832" y="8024"/>
                  </a:cubicBezTo>
                  <a:cubicBezTo>
                    <a:pt x="6091" y="7062"/>
                    <a:pt x="6226" y="5780"/>
                    <a:pt x="6656" y="3625"/>
                  </a:cubicBezTo>
                  <a:lnTo>
                    <a:pt x="6658" y="3625"/>
                  </a:lnTo>
                  <a:cubicBezTo>
                    <a:pt x="6877" y="2610"/>
                    <a:pt x="6553" y="1552"/>
                    <a:pt x="5804" y="833"/>
                  </a:cubicBezTo>
                  <a:cubicBezTo>
                    <a:pt x="5239" y="292"/>
                    <a:pt x="4494" y="1"/>
                    <a:pt x="373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723;p66"/>
            <p:cNvSpPr/>
            <p:nvPr/>
          </p:nvSpPr>
          <p:spPr>
            <a:xfrm>
              <a:off x="6596050" y="538800"/>
              <a:ext cx="39425" cy="17825"/>
            </a:xfrm>
            <a:custGeom>
              <a:avLst/>
              <a:gdLst/>
              <a:ahLst/>
              <a:cxnLst/>
              <a:rect l="l" t="t" r="r" b="b"/>
              <a:pathLst>
                <a:path w="1577" h="713" extrusionOk="0">
                  <a:moveTo>
                    <a:pt x="843" y="0"/>
                  </a:moveTo>
                  <a:cubicBezTo>
                    <a:pt x="668" y="0"/>
                    <a:pt x="512" y="154"/>
                    <a:pt x="512" y="154"/>
                  </a:cubicBezTo>
                  <a:cubicBezTo>
                    <a:pt x="440" y="120"/>
                    <a:pt x="377" y="106"/>
                    <a:pt x="323" y="106"/>
                  </a:cubicBezTo>
                  <a:cubicBezTo>
                    <a:pt x="97" y="106"/>
                    <a:pt x="12" y="354"/>
                    <a:pt x="12" y="484"/>
                  </a:cubicBezTo>
                  <a:lnTo>
                    <a:pt x="10" y="486"/>
                  </a:lnTo>
                  <a:cubicBezTo>
                    <a:pt x="0" y="640"/>
                    <a:pt x="72" y="686"/>
                    <a:pt x="220" y="686"/>
                  </a:cubicBezTo>
                  <a:cubicBezTo>
                    <a:pt x="335" y="686"/>
                    <a:pt x="496" y="658"/>
                    <a:pt x="701" y="631"/>
                  </a:cubicBezTo>
                  <a:cubicBezTo>
                    <a:pt x="741" y="626"/>
                    <a:pt x="782" y="624"/>
                    <a:pt x="822" y="624"/>
                  </a:cubicBezTo>
                  <a:cubicBezTo>
                    <a:pt x="929" y="624"/>
                    <a:pt x="1036" y="639"/>
                    <a:pt x="1140" y="668"/>
                  </a:cubicBezTo>
                  <a:cubicBezTo>
                    <a:pt x="1232" y="691"/>
                    <a:pt x="1310" y="713"/>
                    <a:pt x="1372" y="713"/>
                  </a:cubicBezTo>
                  <a:cubicBezTo>
                    <a:pt x="1458" y="713"/>
                    <a:pt x="1514" y="670"/>
                    <a:pt x="1534" y="528"/>
                  </a:cubicBezTo>
                  <a:cubicBezTo>
                    <a:pt x="1576" y="231"/>
                    <a:pt x="1126" y="189"/>
                    <a:pt x="1126" y="189"/>
                  </a:cubicBezTo>
                  <a:cubicBezTo>
                    <a:pt x="1040" y="47"/>
                    <a:pt x="939" y="0"/>
                    <a:pt x="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724;p66"/>
            <p:cNvSpPr/>
            <p:nvPr/>
          </p:nvSpPr>
          <p:spPr>
            <a:xfrm>
              <a:off x="6596325" y="538800"/>
              <a:ext cx="38200" cy="17825"/>
            </a:xfrm>
            <a:custGeom>
              <a:avLst/>
              <a:gdLst/>
              <a:ahLst/>
              <a:cxnLst/>
              <a:rect l="l" t="t" r="r" b="b"/>
              <a:pathLst>
                <a:path w="1528" h="713" extrusionOk="0">
                  <a:moveTo>
                    <a:pt x="832" y="0"/>
                  </a:moveTo>
                  <a:cubicBezTo>
                    <a:pt x="727" y="0"/>
                    <a:pt x="629" y="56"/>
                    <a:pt x="566" y="101"/>
                  </a:cubicBezTo>
                  <a:cubicBezTo>
                    <a:pt x="543" y="117"/>
                    <a:pt x="522" y="136"/>
                    <a:pt x="501" y="154"/>
                  </a:cubicBezTo>
                  <a:cubicBezTo>
                    <a:pt x="461" y="136"/>
                    <a:pt x="419" y="122"/>
                    <a:pt x="377" y="112"/>
                  </a:cubicBezTo>
                  <a:cubicBezTo>
                    <a:pt x="356" y="108"/>
                    <a:pt x="332" y="108"/>
                    <a:pt x="311" y="108"/>
                  </a:cubicBezTo>
                  <a:cubicBezTo>
                    <a:pt x="85" y="108"/>
                    <a:pt x="1" y="353"/>
                    <a:pt x="1" y="484"/>
                  </a:cubicBezTo>
                  <a:lnTo>
                    <a:pt x="1" y="512"/>
                  </a:lnTo>
                  <a:cubicBezTo>
                    <a:pt x="1" y="645"/>
                    <a:pt x="71" y="687"/>
                    <a:pt x="211" y="687"/>
                  </a:cubicBezTo>
                  <a:cubicBezTo>
                    <a:pt x="328" y="687"/>
                    <a:pt x="487" y="659"/>
                    <a:pt x="692" y="631"/>
                  </a:cubicBezTo>
                  <a:cubicBezTo>
                    <a:pt x="732" y="626"/>
                    <a:pt x="771" y="624"/>
                    <a:pt x="811" y="624"/>
                  </a:cubicBezTo>
                  <a:cubicBezTo>
                    <a:pt x="918" y="626"/>
                    <a:pt x="1026" y="640"/>
                    <a:pt x="1129" y="668"/>
                  </a:cubicBezTo>
                  <a:cubicBezTo>
                    <a:pt x="1222" y="689"/>
                    <a:pt x="1299" y="712"/>
                    <a:pt x="1362" y="712"/>
                  </a:cubicBezTo>
                  <a:cubicBezTo>
                    <a:pt x="1448" y="712"/>
                    <a:pt x="1504" y="670"/>
                    <a:pt x="1525" y="528"/>
                  </a:cubicBezTo>
                  <a:cubicBezTo>
                    <a:pt x="1525" y="516"/>
                    <a:pt x="1528" y="505"/>
                    <a:pt x="1528" y="491"/>
                  </a:cubicBezTo>
                  <a:cubicBezTo>
                    <a:pt x="1528" y="229"/>
                    <a:pt x="1115" y="189"/>
                    <a:pt x="1115" y="189"/>
                  </a:cubicBezTo>
                  <a:cubicBezTo>
                    <a:pt x="1028" y="45"/>
                    <a:pt x="928" y="0"/>
                    <a:pt x="832" y="0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725;p66"/>
            <p:cNvSpPr/>
            <p:nvPr/>
          </p:nvSpPr>
          <p:spPr>
            <a:xfrm>
              <a:off x="6647050" y="546050"/>
              <a:ext cx="38375" cy="20500"/>
            </a:xfrm>
            <a:custGeom>
              <a:avLst/>
              <a:gdLst/>
              <a:ahLst/>
              <a:cxnLst/>
              <a:rect l="l" t="t" r="r" b="b"/>
              <a:pathLst>
                <a:path w="1535" h="820" extrusionOk="0">
                  <a:moveTo>
                    <a:pt x="744" y="1"/>
                  </a:moveTo>
                  <a:cubicBezTo>
                    <a:pt x="664" y="1"/>
                    <a:pt x="576" y="36"/>
                    <a:pt x="484" y="135"/>
                  </a:cubicBezTo>
                  <a:cubicBezTo>
                    <a:pt x="484" y="135"/>
                    <a:pt x="450" y="131"/>
                    <a:pt x="401" y="131"/>
                  </a:cubicBezTo>
                  <a:cubicBezTo>
                    <a:pt x="269" y="131"/>
                    <a:pt x="25" y="161"/>
                    <a:pt x="10" y="378"/>
                  </a:cubicBezTo>
                  <a:cubicBezTo>
                    <a:pt x="0" y="577"/>
                    <a:pt x="92" y="601"/>
                    <a:pt x="243" y="601"/>
                  </a:cubicBezTo>
                  <a:cubicBezTo>
                    <a:pt x="269" y="601"/>
                    <a:pt x="298" y="601"/>
                    <a:pt x="328" y="600"/>
                  </a:cubicBezTo>
                  <a:cubicBezTo>
                    <a:pt x="356" y="599"/>
                    <a:pt x="386" y="599"/>
                    <a:pt x="417" y="599"/>
                  </a:cubicBezTo>
                  <a:cubicBezTo>
                    <a:pt x="534" y="599"/>
                    <a:pt x="668" y="607"/>
                    <a:pt x="808" y="661"/>
                  </a:cubicBezTo>
                  <a:cubicBezTo>
                    <a:pt x="1053" y="751"/>
                    <a:pt x="1233" y="820"/>
                    <a:pt x="1350" y="820"/>
                  </a:cubicBezTo>
                  <a:cubicBezTo>
                    <a:pt x="1448" y="820"/>
                    <a:pt x="1502" y="772"/>
                    <a:pt x="1513" y="649"/>
                  </a:cubicBezTo>
                  <a:cubicBezTo>
                    <a:pt x="1534" y="508"/>
                    <a:pt x="1498" y="208"/>
                    <a:pt x="1212" y="208"/>
                  </a:cubicBezTo>
                  <a:cubicBezTo>
                    <a:pt x="1175" y="208"/>
                    <a:pt x="1134" y="213"/>
                    <a:pt x="1089" y="224"/>
                  </a:cubicBezTo>
                  <a:cubicBezTo>
                    <a:pt x="1089" y="224"/>
                    <a:pt x="944" y="1"/>
                    <a:pt x="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726;p66"/>
            <p:cNvSpPr/>
            <p:nvPr/>
          </p:nvSpPr>
          <p:spPr>
            <a:xfrm>
              <a:off x="6647300" y="546025"/>
              <a:ext cx="37725" cy="20575"/>
            </a:xfrm>
            <a:custGeom>
              <a:avLst/>
              <a:gdLst/>
              <a:ahLst/>
              <a:cxnLst/>
              <a:rect l="l" t="t" r="r" b="b"/>
              <a:pathLst>
                <a:path w="1509" h="823" extrusionOk="0">
                  <a:moveTo>
                    <a:pt x="733" y="1"/>
                  </a:moveTo>
                  <a:cubicBezTo>
                    <a:pt x="654" y="1"/>
                    <a:pt x="565" y="36"/>
                    <a:pt x="474" y="136"/>
                  </a:cubicBezTo>
                  <a:cubicBezTo>
                    <a:pt x="446" y="132"/>
                    <a:pt x="420" y="132"/>
                    <a:pt x="395" y="132"/>
                  </a:cubicBezTo>
                  <a:cubicBezTo>
                    <a:pt x="264" y="132"/>
                    <a:pt x="14" y="160"/>
                    <a:pt x="0" y="379"/>
                  </a:cubicBezTo>
                  <a:lnTo>
                    <a:pt x="0" y="409"/>
                  </a:lnTo>
                  <a:cubicBezTo>
                    <a:pt x="0" y="580"/>
                    <a:pt x="91" y="603"/>
                    <a:pt x="236" y="603"/>
                  </a:cubicBezTo>
                  <a:lnTo>
                    <a:pt x="320" y="603"/>
                  </a:lnTo>
                  <a:cubicBezTo>
                    <a:pt x="348" y="603"/>
                    <a:pt x="378" y="601"/>
                    <a:pt x="411" y="601"/>
                  </a:cubicBezTo>
                  <a:cubicBezTo>
                    <a:pt x="418" y="601"/>
                    <a:pt x="424" y="601"/>
                    <a:pt x="431" y="601"/>
                  </a:cubicBezTo>
                  <a:cubicBezTo>
                    <a:pt x="557" y="601"/>
                    <a:pt x="681" y="622"/>
                    <a:pt x="801" y="664"/>
                  </a:cubicBezTo>
                  <a:cubicBezTo>
                    <a:pt x="1044" y="755"/>
                    <a:pt x="1223" y="823"/>
                    <a:pt x="1340" y="823"/>
                  </a:cubicBezTo>
                  <a:cubicBezTo>
                    <a:pt x="1438" y="823"/>
                    <a:pt x="1492" y="776"/>
                    <a:pt x="1503" y="652"/>
                  </a:cubicBezTo>
                  <a:cubicBezTo>
                    <a:pt x="1508" y="629"/>
                    <a:pt x="1508" y="605"/>
                    <a:pt x="1508" y="582"/>
                  </a:cubicBezTo>
                  <a:cubicBezTo>
                    <a:pt x="1508" y="430"/>
                    <a:pt x="1447" y="211"/>
                    <a:pt x="1202" y="211"/>
                  </a:cubicBezTo>
                  <a:cubicBezTo>
                    <a:pt x="1160" y="211"/>
                    <a:pt x="1121" y="218"/>
                    <a:pt x="1079" y="227"/>
                  </a:cubicBezTo>
                  <a:cubicBezTo>
                    <a:pt x="1079" y="227"/>
                    <a:pt x="934" y="3"/>
                    <a:pt x="733" y="3"/>
                  </a:cubicBezTo>
                  <a:lnTo>
                    <a:pt x="733" y="1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727;p66"/>
            <p:cNvSpPr/>
            <p:nvPr/>
          </p:nvSpPr>
          <p:spPr>
            <a:xfrm>
              <a:off x="6585200" y="618350"/>
              <a:ext cx="147325" cy="115975"/>
            </a:xfrm>
            <a:custGeom>
              <a:avLst/>
              <a:gdLst/>
              <a:ahLst/>
              <a:cxnLst/>
              <a:rect l="l" t="t" r="r" b="b"/>
              <a:pathLst>
                <a:path w="5893" h="4639" extrusionOk="0">
                  <a:moveTo>
                    <a:pt x="5185" y="0"/>
                  </a:moveTo>
                  <a:lnTo>
                    <a:pt x="4875" y="598"/>
                  </a:lnTo>
                  <a:cubicBezTo>
                    <a:pt x="4527" y="1271"/>
                    <a:pt x="4023" y="1344"/>
                    <a:pt x="3820" y="1344"/>
                  </a:cubicBezTo>
                  <a:cubicBezTo>
                    <a:pt x="3764" y="1344"/>
                    <a:pt x="3731" y="1338"/>
                    <a:pt x="3731" y="1338"/>
                  </a:cubicBezTo>
                  <a:cubicBezTo>
                    <a:pt x="2823" y="1050"/>
                    <a:pt x="2019" y="966"/>
                    <a:pt x="1393" y="966"/>
                  </a:cubicBezTo>
                  <a:cubicBezTo>
                    <a:pt x="528" y="966"/>
                    <a:pt x="0" y="1126"/>
                    <a:pt x="0" y="1126"/>
                  </a:cubicBezTo>
                  <a:cubicBezTo>
                    <a:pt x="51" y="2853"/>
                    <a:pt x="607" y="3047"/>
                    <a:pt x="598" y="3073"/>
                  </a:cubicBezTo>
                  <a:cubicBezTo>
                    <a:pt x="990" y="4093"/>
                    <a:pt x="1571" y="4135"/>
                    <a:pt x="1571" y="4135"/>
                  </a:cubicBezTo>
                  <a:cubicBezTo>
                    <a:pt x="1999" y="4525"/>
                    <a:pt x="2347" y="4638"/>
                    <a:pt x="2607" y="4638"/>
                  </a:cubicBezTo>
                  <a:cubicBezTo>
                    <a:pt x="2969" y="4638"/>
                    <a:pt x="3161" y="4417"/>
                    <a:pt x="3161" y="4417"/>
                  </a:cubicBezTo>
                  <a:cubicBezTo>
                    <a:pt x="3300" y="4458"/>
                    <a:pt x="3433" y="4475"/>
                    <a:pt x="3558" y="4475"/>
                  </a:cubicBezTo>
                  <a:cubicBezTo>
                    <a:pt x="4311" y="4475"/>
                    <a:pt x="4800" y="3852"/>
                    <a:pt x="4800" y="3852"/>
                  </a:cubicBezTo>
                  <a:cubicBezTo>
                    <a:pt x="5325" y="3808"/>
                    <a:pt x="5892" y="2024"/>
                    <a:pt x="5892" y="2024"/>
                  </a:cubicBezTo>
                  <a:lnTo>
                    <a:pt x="5668" y="222"/>
                  </a:lnTo>
                  <a:lnTo>
                    <a:pt x="5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728;p66"/>
            <p:cNvSpPr/>
            <p:nvPr/>
          </p:nvSpPr>
          <p:spPr>
            <a:xfrm>
              <a:off x="6585250" y="621275"/>
              <a:ext cx="147325" cy="113000"/>
            </a:xfrm>
            <a:custGeom>
              <a:avLst/>
              <a:gdLst/>
              <a:ahLst/>
              <a:cxnLst/>
              <a:rect l="l" t="t" r="r" b="b"/>
              <a:pathLst>
                <a:path w="5893" h="4520" extrusionOk="0">
                  <a:moveTo>
                    <a:pt x="5122" y="0"/>
                  </a:moveTo>
                  <a:lnTo>
                    <a:pt x="4873" y="481"/>
                  </a:lnTo>
                  <a:cubicBezTo>
                    <a:pt x="4525" y="1156"/>
                    <a:pt x="4018" y="1228"/>
                    <a:pt x="3817" y="1228"/>
                  </a:cubicBezTo>
                  <a:cubicBezTo>
                    <a:pt x="3787" y="1228"/>
                    <a:pt x="3759" y="1226"/>
                    <a:pt x="3729" y="1221"/>
                  </a:cubicBezTo>
                  <a:cubicBezTo>
                    <a:pt x="2975" y="978"/>
                    <a:pt x="2188" y="852"/>
                    <a:pt x="1394" y="850"/>
                  </a:cubicBezTo>
                  <a:cubicBezTo>
                    <a:pt x="528" y="850"/>
                    <a:pt x="0" y="1011"/>
                    <a:pt x="0" y="1011"/>
                  </a:cubicBezTo>
                  <a:cubicBezTo>
                    <a:pt x="52" y="2722"/>
                    <a:pt x="598" y="2928"/>
                    <a:pt x="598" y="2956"/>
                  </a:cubicBezTo>
                  <a:cubicBezTo>
                    <a:pt x="990" y="3973"/>
                    <a:pt x="1572" y="4018"/>
                    <a:pt x="1572" y="4018"/>
                  </a:cubicBezTo>
                  <a:cubicBezTo>
                    <a:pt x="1999" y="4408"/>
                    <a:pt x="2347" y="4520"/>
                    <a:pt x="2608" y="4520"/>
                  </a:cubicBezTo>
                  <a:cubicBezTo>
                    <a:pt x="2970" y="4520"/>
                    <a:pt x="3161" y="4300"/>
                    <a:pt x="3161" y="4300"/>
                  </a:cubicBezTo>
                  <a:cubicBezTo>
                    <a:pt x="3290" y="4338"/>
                    <a:pt x="3425" y="4359"/>
                    <a:pt x="3558" y="4359"/>
                  </a:cubicBezTo>
                  <a:cubicBezTo>
                    <a:pt x="4310" y="4359"/>
                    <a:pt x="4800" y="3735"/>
                    <a:pt x="4800" y="3735"/>
                  </a:cubicBezTo>
                  <a:cubicBezTo>
                    <a:pt x="5325" y="3691"/>
                    <a:pt x="5893" y="1907"/>
                    <a:pt x="5893" y="1907"/>
                  </a:cubicBezTo>
                  <a:lnTo>
                    <a:pt x="5757" y="822"/>
                  </a:lnTo>
                  <a:cubicBezTo>
                    <a:pt x="5484" y="700"/>
                    <a:pt x="5276" y="465"/>
                    <a:pt x="5188" y="177"/>
                  </a:cubicBezTo>
                  <a:cubicBezTo>
                    <a:pt x="5164" y="119"/>
                    <a:pt x="5143" y="61"/>
                    <a:pt x="5125" y="0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729;p66"/>
            <p:cNvSpPr/>
            <p:nvPr/>
          </p:nvSpPr>
          <p:spPr>
            <a:xfrm>
              <a:off x="6624475" y="651825"/>
              <a:ext cx="11700" cy="15950"/>
            </a:xfrm>
            <a:custGeom>
              <a:avLst/>
              <a:gdLst/>
              <a:ahLst/>
              <a:cxnLst/>
              <a:rect l="l" t="t" r="r" b="b"/>
              <a:pathLst>
                <a:path w="468" h="638" extrusionOk="0">
                  <a:moveTo>
                    <a:pt x="247" y="0"/>
                  </a:moveTo>
                  <a:cubicBezTo>
                    <a:pt x="143" y="0"/>
                    <a:pt x="47" y="124"/>
                    <a:pt x="24" y="286"/>
                  </a:cubicBezTo>
                  <a:cubicBezTo>
                    <a:pt x="0" y="464"/>
                    <a:pt x="70" y="608"/>
                    <a:pt x="187" y="634"/>
                  </a:cubicBezTo>
                  <a:cubicBezTo>
                    <a:pt x="197" y="636"/>
                    <a:pt x="206" y="637"/>
                    <a:pt x="216" y="637"/>
                  </a:cubicBezTo>
                  <a:cubicBezTo>
                    <a:pt x="320" y="637"/>
                    <a:pt x="420" y="514"/>
                    <a:pt x="441" y="351"/>
                  </a:cubicBezTo>
                  <a:cubicBezTo>
                    <a:pt x="467" y="183"/>
                    <a:pt x="392" y="29"/>
                    <a:pt x="276" y="4"/>
                  </a:cubicBezTo>
                  <a:cubicBezTo>
                    <a:pt x="266" y="1"/>
                    <a:pt x="256" y="0"/>
                    <a:pt x="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730;p66"/>
            <p:cNvSpPr/>
            <p:nvPr/>
          </p:nvSpPr>
          <p:spPr>
            <a:xfrm>
              <a:off x="6600825" y="592600"/>
              <a:ext cx="31900" cy="39725"/>
            </a:xfrm>
            <a:custGeom>
              <a:avLst/>
              <a:gdLst/>
              <a:ahLst/>
              <a:cxnLst/>
              <a:rect l="l" t="t" r="r" b="b"/>
              <a:pathLst>
                <a:path w="1276" h="1589" extrusionOk="0">
                  <a:moveTo>
                    <a:pt x="1275" y="1"/>
                  </a:moveTo>
                  <a:cubicBezTo>
                    <a:pt x="923" y="454"/>
                    <a:pt x="491" y="837"/>
                    <a:pt x="1" y="1133"/>
                  </a:cubicBezTo>
                  <a:cubicBezTo>
                    <a:pt x="148" y="1376"/>
                    <a:pt x="393" y="1544"/>
                    <a:pt x="675" y="1588"/>
                  </a:cubicBezTo>
                  <a:lnTo>
                    <a:pt x="1275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731;p66"/>
            <p:cNvSpPr/>
            <p:nvPr/>
          </p:nvSpPr>
          <p:spPr>
            <a:xfrm>
              <a:off x="6583975" y="561850"/>
              <a:ext cx="45125" cy="45150"/>
            </a:xfrm>
            <a:custGeom>
              <a:avLst/>
              <a:gdLst/>
              <a:ahLst/>
              <a:cxnLst/>
              <a:rect l="l" t="t" r="r" b="b"/>
              <a:pathLst>
                <a:path w="1805" h="1806" extrusionOk="0">
                  <a:moveTo>
                    <a:pt x="899" y="1"/>
                  </a:moveTo>
                  <a:cubicBezTo>
                    <a:pt x="402" y="1"/>
                    <a:pt x="0" y="404"/>
                    <a:pt x="0" y="904"/>
                  </a:cubicBezTo>
                  <a:cubicBezTo>
                    <a:pt x="0" y="1401"/>
                    <a:pt x="402" y="1805"/>
                    <a:pt x="899" y="1805"/>
                  </a:cubicBezTo>
                  <a:cubicBezTo>
                    <a:pt x="900" y="1805"/>
                    <a:pt x="902" y="1805"/>
                    <a:pt x="903" y="1805"/>
                  </a:cubicBezTo>
                  <a:cubicBezTo>
                    <a:pt x="1401" y="1805"/>
                    <a:pt x="1802" y="1402"/>
                    <a:pt x="1805" y="906"/>
                  </a:cubicBezTo>
                  <a:lnTo>
                    <a:pt x="1805" y="902"/>
                  </a:lnTo>
                  <a:cubicBezTo>
                    <a:pt x="1802" y="402"/>
                    <a:pt x="1398" y="1"/>
                    <a:pt x="89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732;p66"/>
            <p:cNvSpPr/>
            <p:nvPr/>
          </p:nvSpPr>
          <p:spPr>
            <a:xfrm>
              <a:off x="6644725" y="572700"/>
              <a:ext cx="42850" cy="42875"/>
            </a:xfrm>
            <a:custGeom>
              <a:avLst/>
              <a:gdLst/>
              <a:ahLst/>
              <a:cxnLst/>
              <a:rect l="l" t="t" r="r" b="b"/>
              <a:pathLst>
                <a:path w="1714" h="1715" extrusionOk="0">
                  <a:moveTo>
                    <a:pt x="857" y="1"/>
                  </a:moveTo>
                  <a:cubicBezTo>
                    <a:pt x="383" y="1"/>
                    <a:pt x="0" y="386"/>
                    <a:pt x="0" y="857"/>
                  </a:cubicBezTo>
                  <a:cubicBezTo>
                    <a:pt x="0" y="1331"/>
                    <a:pt x="383" y="1714"/>
                    <a:pt x="857" y="1714"/>
                  </a:cubicBezTo>
                  <a:cubicBezTo>
                    <a:pt x="858" y="1714"/>
                    <a:pt x="860" y="1714"/>
                    <a:pt x="861" y="1714"/>
                  </a:cubicBezTo>
                  <a:cubicBezTo>
                    <a:pt x="1331" y="1714"/>
                    <a:pt x="1714" y="1330"/>
                    <a:pt x="1714" y="860"/>
                  </a:cubicBezTo>
                  <a:lnTo>
                    <a:pt x="1714" y="857"/>
                  </a:lnTo>
                  <a:cubicBezTo>
                    <a:pt x="1714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733;p66"/>
            <p:cNvSpPr/>
            <p:nvPr/>
          </p:nvSpPr>
          <p:spPr>
            <a:xfrm>
              <a:off x="6583275" y="563200"/>
              <a:ext cx="45125" cy="44600"/>
            </a:xfrm>
            <a:custGeom>
              <a:avLst/>
              <a:gdLst/>
              <a:ahLst/>
              <a:cxnLst/>
              <a:rect l="l" t="t" r="r" b="b"/>
              <a:pathLst>
                <a:path w="1805" h="1784" extrusionOk="0">
                  <a:moveTo>
                    <a:pt x="918" y="0"/>
                  </a:moveTo>
                  <a:cubicBezTo>
                    <a:pt x="894" y="0"/>
                    <a:pt x="871" y="0"/>
                    <a:pt x="847" y="3"/>
                  </a:cubicBezTo>
                  <a:cubicBezTo>
                    <a:pt x="369" y="40"/>
                    <a:pt x="0" y="439"/>
                    <a:pt x="0" y="918"/>
                  </a:cubicBezTo>
                  <a:cubicBezTo>
                    <a:pt x="0" y="939"/>
                    <a:pt x="0" y="960"/>
                    <a:pt x="2" y="981"/>
                  </a:cubicBezTo>
                  <a:cubicBezTo>
                    <a:pt x="28" y="1347"/>
                    <a:pt x="271" y="1662"/>
                    <a:pt x="616" y="1784"/>
                  </a:cubicBezTo>
                  <a:cubicBezTo>
                    <a:pt x="532" y="1753"/>
                    <a:pt x="453" y="1711"/>
                    <a:pt x="383" y="1658"/>
                  </a:cubicBezTo>
                  <a:lnTo>
                    <a:pt x="1569" y="287"/>
                  </a:lnTo>
                  <a:cubicBezTo>
                    <a:pt x="1681" y="399"/>
                    <a:pt x="1763" y="539"/>
                    <a:pt x="1805" y="694"/>
                  </a:cubicBezTo>
                  <a:cubicBezTo>
                    <a:pt x="1702" y="285"/>
                    <a:pt x="1338" y="0"/>
                    <a:pt x="918" y="0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734;p66"/>
            <p:cNvSpPr/>
            <p:nvPr/>
          </p:nvSpPr>
          <p:spPr>
            <a:xfrm>
              <a:off x="6641925" y="572875"/>
              <a:ext cx="45725" cy="40425"/>
            </a:xfrm>
            <a:custGeom>
              <a:avLst/>
              <a:gdLst/>
              <a:ahLst/>
              <a:cxnLst/>
              <a:rect l="l" t="t" r="r" b="b"/>
              <a:pathLst>
                <a:path w="1829" h="1617" extrusionOk="0">
                  <a:moveTo>
                    <a:pt x="911" y="1"/>
                  </a:moveTo>
                  <a:cubicBezTo>
                    <a:pt x="911" y="1"/>
                    <a:pt x="911" y="1"/>
                    <a:pt x="911" y="1"/>
                  </a:cubicBezTo>
                  <a:lnTo>
                    <a:pt x="911" y="1"/>
                  </a:lnTo>
                  <a:cubicBezTo>
                    <a:pt x="912" y="1"/>
                    <a:pt x="912" y="1"/>
                    <a:pt x="913" y="1"/>
                  </a:cubicBezTo>
                  <a:close/>
                  <a:moveTo>
                    <a:pt x="1792" y="664"/>
                  </a:moveTo>
                  <a:cubicBezTo>
                    <a:pt x="1809" y="724"/>
                    <a:pt x="1821" y="786"/>
                    <a:pt x="1826" y="850"/>
                  </a:cubicBezTo>
                  <a:lnTo>
                    <a:pt x="1826" y="853"/>
                  </a:lnTo>
                  <a:cubicBezTo>
                    <a:pt x="1826" y="855"/>
                    <a:pt x="1826" y="858"/>
                    <a:pt x="1827" y="860"/>
                  </a:cubicBezTo>
                  <a:lnTo>
                    <a:pt x="1827" y="860"/>
                  </a:lnTo>
                  <a:cubicBezTo>
                    <a:pt x="1826" y="856"/>
                    <a:pt x="1826" y="852"/>
                    <a:pt x="1826" y="848"/>
                  </a:cubicBezTo>
                  <a:cubicBezTo>
                    <a:pt x="1821" y="785"/>
                    <a:pt x="1809" y="724"/>
                    <a:pt x="1792" y="664"/>
                  </a:cubicBezTo>
                  <a:close/>
                  <a:moveTo>
                    <a:pt x="1827" y="860"/>
                  </a:moveTo>
                  <a:cubicBezTo>
                    <a:pt x="1828" y="891"/>
                    <a:pt x="1828" y="920"/>
                    <a:pt x="1828" y="951"/>
                  </a:cubicBezTo>
                  <a:lnTo>
                    <a:pt x="1828" y="916"/>
                  </a:lnTo>
                  <a:cubicBezTo>
                    <a:pt x="1828" y="897"/>
                    <a:pt x="1828" y="879"/>
                    <a:pt x="1827" y="860"/>
                  </a:cubicBezTo>
                  <a:close/>
                  <a:moveTo>
                    <a:pt x="911" y="1"/>
                  </a:moveTo>
                  <a:lnTo>
                    <a:pt x="911" y="1"/>
                  </a:lnTo>
                  <a:cubicBezTo>
                    <a:pt x="888" y="1"/>
                    <a:pt x="866" y="1"/>
                    <a:pt x="843" y="3"/>
                  </a:cubicBezTo>
                  <a:cubicBezTo>
                    <a:pt x="369" y="40"/>
                    <a:pt x="0" y="435"/>
                    <a:pt x="0" y="914"/>
                  </a:cubicBezTo>
                  <a:cubicBezTo>
                    <a:pt x="0" y="935"/>
                    <a:pt x="0" y="956"/>
                    <a:pt x="3" y="977"/>
                  </a:cubicBezTo>
                  <a:cubicBezTo>
                    <a:pt x="19" y="1226"/>
                    <a:pt x="136" y="1457"/>
                    <a:pt x="329" y="1616"/>
                  </a:cubicBezTo>
                  <a:lnTo>
                    <a:pt x="1518" y="232"/>
                  </a:lnTo>
                  <a:cubicBezTo>
                    <a:pt x="1648" y="349"/>
                    <a:pt x="1743" y="499"/>
                    <a:pt x="1792" y="664"/>
                  </a:cubicBezTo>
                  <a:lnTo>
                    <a:pt x="1792" y="664"/>
                  </a:lnTo>
                  <a:cubicBezTo>
                    <a:pt x="1681" y="279"/>
                    <a:pt x="1327" y="1"/>
                    <a:pt x="911" y="1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735;p66"/>
            <p:cNvSpPr/>
            <p:nvPr/>
          </p:nvSpPr>
          <p:spPr>
            <a:xfrm>
              <a:off x="6598675" y="580475"/>
              <a:ext cx="31425" cy="28625"/>
            </a:xfrm>
            <a:custGeom>
              <a:avLst/>
              <a:gdLst/>
              <a:ahLst/>
              <a:cxnLst/>
              <a:rect l="l" t="t" r="r" b="b"/>
              <a:pathLst>
                <a:path w="1257" h="1145" extrusionOk="0">
                  <a:moveTo>
                    <a:pt x="1191" y="0"/>
                  </a:moveTo>
                  <a:cubicBezTo>
                    <a:pt x="1203" y="52"/>
                    <a:pt x="1212" y="103"/>
                    <a:pt x="1217" y="157"/>
                  </a:cubicBezTo>
                  <a:lnTo>
                    <a:pt x="1217" y="161"/>
                  </a:lnTo>
                  <a:cubicBezTo>
                    <a:pt x="1217" y="182"/>
                    <a:pt x="1219" y="203"/>
                    <a:pt x="1219" y="224"/>
                  </a:cubicBezTo>
                  <a:cubicBezTo>
                    <a:pt x="1219" y="705"/>
                    <a:pt x="845" y="1107"/>
                    <a:pt x="367" y="1139"/>
                  </a:cubicBezTo>
                  <a:cubicBezTo>
                    <a:pt x="344" y="1142"/>
                    <a:pt x="323" y="1142"/>
                    <a:pt x="299" y="1142"/>
                  </a:cubicBezTo>
                  <a:cubicBezTo>
                    <a:pt x="199" y="1142"/>
                    <a:pt x="96" y="1125"/>
                    <a:pt x="0" y="1093"/>
                  </a:cubicBezTo>
                  <a:lnTo>
                    <a:pt x="0" y="1093"/>
                  </a:lnTo>
                  <a:cubicBezTo>
                    <a:pt x="98" y="1128"/>
                    <a:pt x="201" y="1144"/>
                    <a:pt x="306" y="1144"/>
                  </a:cubicBezTo>
                  <a:cubicBezTo>
                    <a:pt x="327" y="1144"/>
                    <a:pt x="348" y="1144"/>
                    <a:pt x="372" y="1142"/>
                  </a:cubicBezTo>
                  <a:cubicBezTo>
                    <a:pt x="876" y="1107"/>
                    <a:pt x="1256" y="668"/>
                    <a:pt x="1219" y="164"/>
                  </a:cubicBezTo>
                  <a:lnTo>
                    <a:pt x="1219" y="161"/>
                  </a:lnTo>
                  <a:cubicBezTo>
                    <a:pt x="1214" y="105"/>
                    <a:pt x="1205" y="54"/>
                    <a:pt x="1191" y="0"/>
                  </a:cubicBezTo>
                  <a:close/>
                </a:path>
              </a:pathLst>
            </a:custGeom>
            <a:solidFill>
              <a:srgbClr val="FFF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736;p66"/>
            <p:cNvSpPr/>
            <p:nvPr/>
          </p:nvSpPr>
          <p:spPr>
            <a:xfrm>
              <a:off x="6592825" y="570325"/>
              <a:ext cx="36325" cy="38700"/>
            </a:xfrm>
            <a:custGeom>
              <a:avLst/>
              <a:gdLst/>
              <a:ahLst/>
              <a:cxnLst/>
              <a:rect l="l" t="t" r="r" b="b"/>
              <a:pathLst>
                <a:path w="1453" h="1548" extrusionOk="0">
                  <a:moveTo>
                    <a:pt x="1187" y="0"/>
                  </a:moveTo>
                  <a:lnTo>
                    <a:pt x="1" y="1373"/>
                  </a:lnTo>
                  <a:cubicBezTo>
                    <a:pt x="155" y="1487"/>
                    <a:pt x="342" y="1548"/>
                    <a:pt x="536" y="1548"/>
                  </a:cubicBezTo>
                  <a:cubicBezTo>
                    <a:pt x="557" y="1548"/>
                    <a:pt x="578" y="1548"/>
                    <a:pt x="601" y="1545"/>
                  </a:cubicBezTo>
                  <a:cubicBezTo>
                    <a:pt x="1079" y="1510"/>
                    <a:pt x="1451" y="1111"/>
                    <a:pt x="1453" y="633"/>
                  </a:cubicBezTo>
                  <a:cubicBezTo>
                    <a:pt x="1453" y="609"/>
                    <a:pt x="1453" y="588"/>
                    <a:pt x="1451" y="567"/>
                  </a:cubicBezTo>
                  <a:lnTo>
                    <a:pt x="1451" y="563"/>
                  </a:lnTo>
                  <a:cubicBezTo>
                    <a:pt x="1434" y="348"/>
                    <a:pt x="1341" y="149"/>
                    <a:pt x="1187" y="0"/>
                  </a:cubicBezTo>
                  <a:close/>
                </a:path>
              </a:pathLst>
            </a:custGeom>
            <a:solidFill>
              <a:srgbClr val="F8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737;p66"/>
            <p:cNvSpPr/>
            <p:nvPr/>
          </p:nvSpPr>
          <p:spPr>
            <a:xfrm>
              <a:off x="6650025" y="596625"/>
              <a:ext cx="37625" cy="22150"/>
            </a:xfrm>
            <a:custGeom>
              <a:avLst/>
              <a:gdLst/>
              <a:ahLst/>
              <a:cxnLst/>
              <a:rect l="l" t="t" r="r" b="b"/>
              <a:pathLst>
                <a:path w="1505" h="886" extrusionOk="0">
                  <a:moveTo>
                    <a:pt x="1504" y="1"/>
                  </a:moveTo>
                  <a:cubicBezTo>
                    <a:pt x="1499" y="101"/>
                    <a:pt x="1478" y="202"/>
                    <a:pt x="1443" y="293"/>
                  </a:cubicBezTo>
                  <a:lnTo>
                    <a:pt x="1453" y="272"/>
                  </a:lnTo>
                  <a:cubicBezTo>
                    <a:pt x="1483" y="185"/>
                    <a:pt x="1499" y="94"/>
                    <a:pt x="1504" y="3"/>
                  </a:cubicBezTo>
                  <a:lnTo>
                    <a:pt x="1504" y="1"/>
                  </a:lnTo>
                  <a:close/>
                  <a:moveTo>
                    <a:pt x="1427" y="332"/>
                  </a:moveTo>
                  <a:cubicBezTo>
                    <a:pt x="1289" y="643"/>
                    <a:pt x="991" y="853"/>
                    <a:pt x="652" y="876"/>
                  </a:cubicBezTo>
                  <a:cubicBezTo>
                    <a:pt x="631" y="876"/>
                    <a:pt x="610" y="879"/>
                    <a:pt x="589" y="879"/>
                  </a:cubicBezTo>
                  <a:cubicBezTo>
                    <a:pt x="377" y="879"/>
                    <a:pt x="169" y="804"/>
                    <a:pt x="5" y="666"/>
                  </a:cubicBezTo>
                  <a:lnTo>
                    <a:pt x="1" y="671"/>
                  </a:lnTo>
                  <a:cubicBezTo>
                    <a:pt x="164" y="811"/>
                    <a:pt x="372" y="886"/>
                    <a:pt x="587" y="886"/>
                  </a:cubicBezTo>
                  <a:cubicBezTo>
                    <a:pt x="610" y="886"/>
                    <a:pt x="633" y="886"/>
                    <a:pt x="659" y="883"/>
                  </a:cubicBezTo>
                  <a:cubicBezTo>
                    <a:pt x="998" y="858"/>
                    <a:pt x="1294" y="645"/>
                    <a:pt x="1429" y="332"/>
                  </a:cubicBezTo>
                  <a:close/>
                </a:path>
              </a:pathLst>
            </a:custGeom>
            <a:solidFill>
              <a:srgbClr val="FFF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738;p66"/>
            <p:cNvSpPr/>
            <p:nvPr/>
          </p:nvSpPr>
          <p:spPr>
            <a:xfrm>
              <a:off x="6650150" y="578650"/>
              <a:ext cx="37500" cy="39950"/>
            </a:xfrm>
            <a:custGeom>
              <a:avLst/>
              <a:gdLst/>
              <a:ahLst/>
              <a:cxnLst/>
              <a:rect l="l" t="t" r="r" b="b"/>
              <a:pathLst>
                <a:path w="1500" h="1598" extrusionOk="0">
                  <a:moveTo>
                    <a:pt x="1189" y="1"/>
                  </a:moveTo>
                  <a:lnTo>
                    <a:pt x="0" y="1385"/>
                  </a:lnTo>
                  <a:cubicBezTo>
                    <a:pt x="164" y="1523"/>
                    <a:pt x="369" y="1598"/>
                    <a:pt x="584" y="1598"/>
                  </a:cubicBezTo>
                  <a:cubicBezTo>
                    <a:pt x="603" y="1598"/>
                    <a:pt x="626" y="1598"/>
                    <a:pt x="647" y="1595"/>
                  </a:cubicBezTo>
                  <a:cubicBezTo>
                    <a:pt x="986" y="1572"/>
                    <a:pt x="1284" y="1362"/>
                    <a:pt x="1420" y="1051"/>
                  </a:cubicBezTo>
                  <a:lnTo>
                    <a:pt x="1438" y="1012"/>
                  </a:lnTo>
                  <a:cubicBezTo>
                    <a:pt x="1473" y="918"/>
                    <a:pt x="1494" y="820"/>
                    <a:pt x="1499" y="720"/>
                  </a:cubicBezTo>
                  <a:cubicBezTo>
                    <a:pt x="1499" y="687"/>
                    <a:pt x="1499" y="652"/>
                    <a:pt x="1497" y="617"/>
                  </a:cubicBezTo>
                  <a:cubicBezTo>
                    <a:pt x="1478" y="379"/>
                    <a:pt x="1366" y="160"/>
                    <a:pt x="1189" y="1"/>
                  </a:cubicBezTo>
                  <a:close/>
                </a:path>
              </a:pathLst>
            </a:custGeom>
            <a:solidFill>
              <a:srgbClr val="F8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739;p66"/>
            <p:cNvSpPr/>
            <p:nvPr/>
          </p:nvSpPr>
          <p:spPr>
            <a:xfrm>
              <a:off x="6577725" y="561275"/>
              <a:ext cx="54300" cy="49825"/>
            </a:xfrm>
            <a:custGeom>
              <a:avLst/>
              <a:gdLst/>
              <a:ahLst/>
              <a:cxnLst/>
              <a:rect l="l" t="t" r="r" b="b"/>
              <a:pathLst>
                <a:path w="2172" h="1993" extrusionOk="0">
                  <a:moveTo>
                    <a:pt x="1131" y="157"/>
                  </a:moveTo>
                  <a:cubicBezTo>
                    <a:pt x="1569" y="157"/>
                    <a:pt x="1939" y="492"/>
                    <a:pt x="1975" y="934"/>
                  </a:cubicBezTo>
                  <a:lnTo>
                    <a:pt x="1975" y="955"/>
                  </a:lnTo>
                  <a:cubicBezTo>
                    <a:pt x="1996" y="1298"/>
                    <a:pt x="1810" y="1620"/>
                    <a:pt x="1501" y="1770"/>
                  </a:cubicBezTo>
                  <a:cubicBezTo>
                    <a:pt x="1382" y="1827"/>
                    <a:pt x="1255" y="1855"/>
                    <a:pt x="1128" y="1855"/>
                  </a:cubicBezTo>
                  <a:cubicBezTo>
                    <a:pt x="925" y="1855"/>
                    <a:pt x="724" y="1782"/>
                    <a:pt x="565" y="1641"/>
                  </a:cubicBezTo>
                  <a:cubicBezTo>
                    <a:pt x="0" y="1139"/>
                    <a:pt x="322" y="206"/>
                    <a:pt x="1079" y="159"/>
                  </a:cubicBezTo>
                  <a:cubicBezTo>
                    <a:pt x="1096" y="158"/>
                    <a:pt x="1114" y="157"/>
                    <a:pt x="1131" y="157"/>
                  </a:cubicBezTo>
                  <a:close/>
                  <a:moveTo>
                    <a:pt x="1137" y="1"/>
                  </a:moveTo>
                  <a:cubicBezTo>
                    <a:pt x="851" y="1"/>
                    <a:pt x="573" y="123"/>
                    <a:pt x="381" y="348"/>
                  </a:cubicBezTo>
                  <a:cubicBezTo>
                    <a:pt x="119" y="654"/>
                    <a:pt x="66" y="1088"/>
                    <a:pt x="248" y="1448"/>
                  </a:cubicBezTo>
                  <a:cubicBezTo>
                    <a:pt x="420" y="1784"/>
                    <a:pt x="765" y="1992"/>
                    <a:pt x="1138" y="1992"/>
                  </a:cubicBezTo>
                  <a:cubicBezTo>
                    <a:pt x="1163" y="1992"/>
                    <a:pt x="1189" y="1991"/>
                    <a:pt x="1214" y="1989"/>
                  </a:cubicBezTo>
                  <a:lnTo>
                    <a:pt x="1217" y="1989"/>
                  </a:lnTo>
                  <a:cubicBezTo>
                    <a:pt x="1763" y="1947"/>
                    <a:pt x="2171" y="1471"/>
                    <a:pt x="2129" y="922"/>
                  </a:cubicBezTo>
                  <a:lnTo>
                    <a:pt x="2129" y="920"/>
                  </a:lnTo>
                  <a:cubicBezTo>
                    <a:pt x="2099" y="518"/>
                    <a:pt x="1828" y="175"/>
                    <a:pt x="1445" y="49"/>
                  </a:cubicBezTo>
                  <a:cubicBezTo>
                    <a:pt x="1344" y="16"/>
                    <a:pt x="1240" y="1"/>
                    <a:pt x="1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740;p66"/>
            <p:cNvSpPr/>
            <p:nvPr/>
          </p:nvSpPr>
          <p:spPr>
            <a:xfrm>
              <a:off x="6636200" y="570975"/>
              <a:ext cx="54250" cy="49800"/>
            </a:xfrm>
            <a:custGeom>
              <a:avLst/>
              <a:gdLst/>
              <a:ahLst/>
              <a:cxnLst/>
              <a:rect l="l" t="t" r="r" b="b"/>
              <a:pathLst>
                <a:path w="2170" h="1992" extrusionOk="0">
                  <a:moveTo>
                    <a:pt x="1131" y="68"/>
                  </a:moveTo>
                  <a:cubicBezTo>
                    <a:pt x="1569" y="68"/>
                    <a:pt x="1940" y="404"/>
                    <a:pt x="1978" y="845"/>
                  </a:cubicBezTo>
                  <a:lnTo>
                    <a:pt x="1978" y="866"/>
                  </a:lnTo>
                  <a:cubicBezTo>
                    <a:pt x="1999" y="1209"/>
                    <a:pt x="1810" y="1531"/>
                    <a:pt x="1502" y="1681"/>
                  </a:cubicBezTo>
                  <a:cubicBezTo>
                    <a:pt x="1383" y="1739"/>
                    <a:pt x="1255" y="1767"/>
                    <a:pt x="1129" y="1767"/>
                  </a:cubicBezTo>
                  <a:cubicBezTo>
                    <a:pt x="925" y="1767"/>
                    <a:pt x="724" y="1693"/>
                    <a:pt x="565" y="1552"/>
                  </a:cubicBezTo>
                  <a:cubicBezTo>
                    <a:pt x="0" y="1050"/>
                    <a:pt x="323" y="114"/>
                    <a:pt x="1079" y="70"/>
                  </a:cubicBezTo>
                  <a:lnTo>
                    <a:pt x="1074" y="70"/>
                  </a:lnTo>
                  <a:cubicBezTo>
                    <a:pt x="1093" y="68"/>
                    <a:pt x="1112" y="68"/>
                    <a:pt x="1131" y="68"/>
                  </a:cubicBezTo>
                  <a:close/>
                  <a:moveTo>
                    <a:pt x="1140" y="0"/>
                  </a:moveTo>
                  <a:cubicBezTo>
                    <a:pt x="853" y="0"/>
                    <a:pt x="574" y="124"/>
                    <a:pt x="381" y="350"/>
                  </a:cubicBezTo>
                  <a:cubicBezTo>
                    <a:pt x="120" y="658"/>
                    <a:pt x="68" y="1090"/>
                    <a:pt x="253" y="1449"/>
                  </a:cubicBezTo>
                  <a:cubicBezTo>
                    <a:pt x="422" y="1785"/>
                    <a:pt x="765" y="1992"/>
                    <a:pt x="1136" y="1992"/>
                  </a:cubicBezTo>
                  <a:cubicBezTo>
                    <a:pt x="1163" y="1992"/>
                    <a:pt x="1190" y="1991"/>
                    <a:pt x="1217" y="1989"/>
                  </a:cubicBezTo>
                  <a:cubicBezTo>
                    <a:pt x="1763" y="1944"/>
                    <a:pt x="2169" y="1468"/>
                    <a:pt x="2132" y="922"/>
                  </a:cubicBezTo>
                  <a:lnTo>
                    <a:pt x="2132" y="917"/>
                  </a:lnTo>
                  <a:cubicBezTo>
                    <a:pt x="2099" y="516"/>
                    <a:pt x="1828" y="172"/>
                    <a:pt x="1446" y="49"/>
                  </a:cubicBezTo>
                  <a:cubicBezTo>
                    <a:pt x="1345" y="16"/>
                    <a:pt x="1242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741;p66"/>
            <p:cNvSpPr/>
            <p:nvPr/>
          </p:nvSpPr>
          <p:spPr>
            <a:xfrm>
              <a:off x="6627800" y="584900"/>
              <a:ext cx="15125" cy="7275"/>
            </a:xfrm>
            <a:custGeom>
              <a:avLst/>
              <a:gdLst/>
              <a:ahLst/>
              <a:cxnLst/>
              <a:rect l="l" t="t" r="r" b="b"/>
              <a:pathLst>
                <a:path w="605" h="291" extrusionOk="0">
                  <a:moveTo>
                    <a:pt x="252" y="1"/>
                  </a:moveTo>
                  <a:cubicBezTo>
                    <a:pt x="164" y="1"/>
                    <a:pt x="76" y="28"/>
                    <a:pt x="0" y="85"/>
                  </a:cubicBezTo>
                  <a:lnTo>
                    <a:pt x="96" y="211"/>
                  </a:lnTo>
                  <a:cubicBezTo>
                    <a:pt x="103" y="204"/>
                    <a:pt x="112" y="199"/>
                    <a:pt x="119" y="194"/>
                  </a:cubicBezTo>
                  <a:cubicBezTo>
                    <a:pt x="162" y="169"/>
                    <a:pt x="208" y="157"/>
                    <a:pt x="254" y="157"/>
                  </a:cubicBezTo>
                  <a:cubicBezTo>
                    <a:pt x="345" y="157"/>
                    <a:pt x="434" y="205"/>
                    <a:pt x="484" y="290"/>
                  </a:cubicBezTo>
                  <a:lnTo>
                    <a:pt x="605" y="190"/>
                  </a:lnTo>
                  <a:lnTo>
                    <a:pt x="593" y="173"/>
                  </a:lnTo>
                  <a:cubicBezTo>
                    <a:pt x="510" y="61"/>
                    <a:pt x="381" y="1"/>
                    <a:pt x="2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742;p66"/>
            <p:cNvSpPr/>
            <p:nvPr/>
          </p:nvSpPr>
          <p:spPr>
            <a:xfrm>
              <a:off x="6685625" y="601300"/>
              <a:ext cx="48650" cy="24550"/>
            </a:xfrm>
            <a:custGeom>
              <a:avLst/>
              <a:gdLst/>
              <a:ahLst/>
              <a:cxnLst/>
              <a:rect l="l" t="t" r="r" b="b"/>
              <a:pathLst>
                <a:path w="1946" h="982" extrusionOk="0">
                  <a:moveTo>
                    <a:pt x="66" y="1"/>
                  </a:moveTo>
                  <a:lnTo>
                    <a:pt x="1" y="145"/>
                  </a:lnTo>
                  <a:lnTo>
                    <a:pt x="1882" y="981"/>
                  </a:lnTo>
                  <a:lnTo>
                    <a:pt x="1945" y="83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743;p66"/>
            <p:cNvSpPr/>
            <p:nvPr/>
          </p:nvSpPr>
          <p:spPr>
            <a:xfrm>
              <a:off x="6707275" y="539925"/>
              <a:ext cx="81925" cy="103975"/>
            </a:xfrm>
            <a:custGeom>
              <a:avLst/>
              <a:gdLst/>
              <a:ahLst/>
              <a:cxnLst/>
              <a:rect l="l" t="t" r="r" b="b"/>
              <a:pathLst>
                <a:path w="3277" h="4159" extrusionOk="0">
                  <a:moveTo>
                    <a:pt x="1363" y="0"/>
                  </a:moveTo>
                  <a:cubicBezTo>
                    <a:pt x="1058" y="0"/>
                    <a:pt x="787" y="219"/>
                    <a:pt x="732" y="530"/>
                  </a:cubicBezTo>
                  <a:cubicBezTo>
                    <a:pt x="274" y="824"/>
                    <a:pt x="1" y="1330"/>
                    <a:pt x="3" y="1872"/>
                  </a:cubicBezTo>
                  <a:cubicBezTo>
                    <a:pt x="15" y="2407"/>
                    <a:pt x="115" y="2934"/>
                    <a:pt x="304" y="3431"/>
                  </a:cubicBezTo>
                  <a:lnTo>
                    <a:pt x="304" y="3434"/>
                  </a:lnTo>
                  <a:cubicBezTo>
                    <a:pt x="416" y="3800"/>
                    <a:pt x="722" y="4076"/>
                    <a:pt x="1100" y="4148"/>
                  </a:cubicBezTo>
                  <a:cubicBezTo>
                    <a:pt x="1137" y="4155"/>
                    <a:pt x="1173" y="4159"/>
                    <a:pt x="1208" y="4159"/>
                  </a:cubicBezTo>
                  <a:cubicBezTo>
                    <a:pt x="1537" y="4159"/>
                    <a:pt x="1817" y="3867"/>
                    <a:pt x="2093" y="3658"/>
                  </a:cubicBezTo>
                  <a:cubicBezTo>
                    <a:pt x="2436" y="3420"/>
                    <a:pt x="2732" y="3119"/>
                    <a:pt x="2963" y="2768"/>
                  </a:cubicBezTo>
                  <a:cubicBezTo>
                    <a:pt x="3199" y="2418"/>
                    <a:pt x="3276" y="1984"/>
                    <a:pt x="3178" y="1573"/>
                  </a:cubicBezTo>
                  <a:cubicBezTo>
                    <a:pt x="3106" y="1172"/>
                    <a:pt x="2774" y="866"/>
                    <a:pt x="2368" y="828"/>
                  </a:cubicBezTo>
                  <a:cubicBezTo>
                    <a:pt x="2191" y="492"/>
                    <a:pt x="1918" y="215"/>
                    <a:pt x="1579" y="37"/>
                  </a:cubicBezTo>
                  <a:cubicBezTo>
                    <a:pt x="1549" y="25"/>
                    <a:pt x="1516" y="16"/>
                    <a:pt x="1481" y="11"/>
                  </a:cubicBezTo>
                  <a:cubicBezTo>
                    <a:pt x="1441" y="4"/>
                    <a:pt x="1402" y="0"/>
                    <a:pt x="13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744;p66"/>
            <p:cNvSpPr/>
            <p:nvPr/>
          </p:nvSpPr>
          <p:spPr>
            <a:xfrm>
              <a:off x="6707350" y="539900"/>
              <a:ext cx="81850" cy="103975"/>
            </a:xfrm>
            <a:custGeom>
              <a:avLst/>
              <a:gdLst/>
              <a:ahLst/>
              <a:cxnLst/>
              <a:rect l="l" t="t" r="r" b="b"/>
              <a:pathLst>
                <a:path w="3274" h="4159" extrusionOk="0">
                  <a:moveTo>
                    <a:pt x="1361" y="1"/>
                  </a:moveTo>
                  <a:cubicBezTo>
                    <a:pt x="1340" y="1"/>
                    <a:pt x="1319" y="3"/>
                    <a:pt x="1298" y="5"/>
                  </a:cubicBezTo>
                  <a:cubicBezTo>
                    <a:pt x="1011" y="33"/>
                    <a:pt x="780" y="248"/>
                    <a:pt x="729" y="531"/>
                  </a:cubicBezTo>
                  <a:cubicBezTo>
                    <a:pt x="273" y="822"/>
                    <a:pt x="0" y="1327"/>
                    <a:pt x="0" y="1868"/>
                  </a:cubicBezTo>
                  <a:lnTo>
                    <a:pt x="0" y="1873"/>
                  </a:lnTo>
                  <a:cubicBezTo>
                    <a:pt x="12" y="2408"/>
                    <a:pt x="112" y="2933"/>
                    <a:pt x="301" y="3432"/>
                  </a:cubicBezTo>
                  <a:cubicBezTo>
                    <a:pt x="413" y="3799"/>
                    <a:pt x="719" y="4074"/>
                    <a:pt x="1095" y="4149"/>
                  </a:cubicBezTo>
                  <a:cubicBezTo>
                    <a:pt x="1130" y="4156"/>
                    <a:pt x="1167" y="4158"/>
                    <a:pt x="1202" y="4158"/>
                  </a:cubicBezTo>
                  <a:cubicBezTo>
                    <a:pt x="1532" y="4158"/>
                    <a:pt x="1812" y="3867"/>
                    <a:pt x="2090" y="3657"/>
                  </a:cubicBezTo>
                  <a:cubicBezTo>
                    <a:pt x="2433" y="3418"/>
                    <a:pt x="2729" y="3117"/>
                    <a:pt x="2963" y="2772"/>
                  </a:cubicBezTo>
                  <a:cubicBezTo>
                    <a:pt x="3196" y="2419"/>
                    <a:pt x="3273" y="1985"/>
                    <a:pt x="3177" y="1574"/>
                  </a:cubicBezTo>
                  <a:cubicBezTo>
                    <a:pt x="3103" y="1173"/>
                    <a:pt x="2771" y="869"/>
                    <a:pt x="2365" y="829"/>
                  </a:cubicBezTo>
                  <a:cubicBezTo>
                    <a:pt x="2188" y="493"/>
                    <a:pt x="1915" y="216"/>
                    <a:pt x="1576" y="38"/>
                  </a:cubicBezTo>
                  <a:cubicBezTo>
                    <a:pt x="1546" y="26"/>
                    <a:pt x="1513" y="19"/>
                    <a:pt x="1478" y="12"/>
                  </a:cubicBezTo>
                  <a:cubicBezTo>
                    <a:pt x="1441" y="5"/>
                    <a:pt x="1401" y="1"/>
                    <a:pt x="1361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745;p66"/>
            <p:cNvSpPr/>
            <p:nvPr/>
          </p:nvSpPr>
          <p:spPr>
            <a:xfrm>
              <a:off x="6709100" y="611150"/>
              <a:ext cx="69700" cy="57900"/>
            </a:xfrm>
            <a:custGeom>
              <a:avLst/>
              <a:gdLst/>
              <a:ahLst/>
              <a:cxnLst/>
              <a:rect l="l" t="t" r="r" b="b"/>
              <a:pathLst>
                <a:path w="2788" h="2316" extrusionOk="0">
                  <a:moveTo>
                    <a:pt x="1729" y="1"/>
                  </a:moveTo>
                  <a:cubicBezTo>
                    <a:pt x="1132" y="1"/>
                    <a:pt x="553" y="589"/>
                    <a:pt x="308" y="1068"/>
                  </a:cubicBezTo>
                  <a:cubicBezTo>
                    <a:pt x="1" y="1661"/>
                    <a:pt x="194" y="2316"/>
                    <a:pt x="859" y="2316"/>
                  </a:cubicBezTo>
                  <a:cubicBezTo>
                    <a:pt x="885" y="2316"/>
                    <a:pt x="913" y="2314"/>
                    <a:pt x="941" y="2312"/>
                  </a:cubicBezTo>
                  <a:cubicBezTo>
                    <a:pt x="1490" y="2263"/>
                    <a:pt x="1999" y="2002"/>
                    <a:pt x="2356" y="1579"/>
                  </a:cubicBezTo>
                  <a:cubicBezTo>
                    <a:pt x="2788" y="1052"/>
                    <a:pt x="2690" y="274"/>
                    <a:pt x="2006" y="46"/>
                  </a:cubicBezTo>
                  <a:cubicBezTo>
                    <a:pt x="1914" y="15"/>
                    <a:pt x="1821" y="1"/>
                    <a:pt x="17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746;p66"/>
            <p:cNvSpPr/>
            <p:nvPr/>
          </p:nvSpPr>
          <p:spPr>
            <a:xfrm>
              <a:off x="6469350" y="961850"/>
              <a:ext cx="148775" cy="95575"/>
            </a:xfrm>
            <a:custGeom>
              <a:avLst/>
              <a:gdLst/>
              <a:ahLst/>
              <a:cxnLst/>
              <a:rect l="l" t="t" r="r" b="b"/>
              <a:pathLst>
                <a:path w="5951" h="3823" extrusionOk="0">
                  <a:moveTo>
                    <a:pt x="1405" y="0"/>
                  </a:moveTo>
                  <a:cubicBezTo>
                    <a:pt x="1226" y="0"/>
                    <a:pt x="1047" y="49"/>
                    <a:pt x="887" y="148"/>
                  </a:cubicBezTo>
                  <a:lnTo>
                    <a:pt x="605" y="326"/>
                  </a:lnTo>
                  <a:lnTo>
                    <a:pt x="572" y="347"/>
                  </a:lnTo>
                  <a:cubicBezTo>
                    <a:pt x="119" y="653"/>
                    <a:pt x="0" y="1267"/>
                    <a:pt x="306" y="1719"/>
                  </a:cubicBezTo>
                  <a:lnTo>
                    <a:pt x="920" y="2632"/>
                  </a:lnTo>
                  <a:cubicBezTo>
                    <a:pt x="1104" y="2905"/>
                    <a:pt x="1412" y="3069"/>
                    <a:pt x="1742" y="3069"/>
                  </a:cubicBezTo>
                  <a:cubicBezTo>
                    <a:pt x="1751" y="3069"/>
                    <a:pt x="1761" y="3069"/>
                    <a:pt x="1770" y="3069"/>
                  </a:cubicBezTo>
                  <a:lnTo>
                    <a:pt x="3334" y="3003"/>
                  </a:lnTo>
                  <a:cubicBezTo>
                    <a:pt x="3344" y="3003"/>
                    <a:pt x="3354" y="3003"/>
                    <a:pt x="3365" y="3003"/>
                  </a:cubicBezTo>
                  <a:cubicBezTo>
                    <a:pt x="3509" y="3003"/>
                    <a:pt x="3654" y="3033"/>
                    <a:pt x="3787" y="3094"/>
                  </a:cubicBezTo>
                  <a:lnTo>
                    <a:pt x="5355" y="3823"/>
                  </a:lnTo>
                  <a:lnTo>
                    <a:pt x="5951" y="2268"/>
                  </a:lnTo>
                  <a:lnTo>
                    <a:pt x="3689" y="1558"/>
                  </a:lnTo>
                  <a:lnTo>
                    <a:pt x="3635" y="1320"/>
                  </a:lnTo>
                  <a:cubicBezTo>
                    <a:pt x="3539" y="907"/>
                    <a:pt x="3191" y="601"/>
                    <a:pt x="2771" y="562"/>
                  </a:cubicBezTo>
                  <a:lnTo>
                    <a:pt x="2680" y="562"/>
                  </a:lnTo>
                  <a:cubicBezTo>
                    <a:pt x="2458" y="536"/>
                    <a:pt x="2251" y="435"/>
                    <a:pt x="2092" y="279"/>
                  </a:cubicBezTo>
                  <a:cubicBezTo>
                    <a:pt x="1903" y="95"/>
                    <a:pt x="1655" y="0"/>
                    <a:pt x="140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747;p66"/>
            <p:cNvSpPr/>
            <p:nvPr/>
          </p:nvSpPr>
          <p:spPr>
            <a:xfrm>
              <a:off x="6567325" y="996125"/>
              <a:ext cx="59625" cy="69475"/>
            </a:xfrm>
            <a:custGeom>
              <a:avLst/>
              <a:gdLst/>
              <a:ahLst/>
              <a:cxnLst/>
              <a:rect l="l" t="t" r="r" b="b"/>
              <a:pathLst>
                <a:path w="2385" h="2779" extrusionOk="0">
                  <a:moveTo>
                    <a:pt x="715" y="1"/>
                  </a:moveTo>
                  <a:lnTo>
                    <a:pt x="1" y="2158"/>
                  </a:lnTo>
                  <a:lnTo>
                    <a:pt x="1602" y="2779"/>
                  </a:lnTo>
                  <a:lnTo>
                    <a:pt x="2384" y="559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748;p66"/>
            <p:cNvSpPr/>
            <p:nvPr/>
          </p:nvSpPr>
          <p:spPr>
            <a:xfrm>
              <a:off x="6593425" y="798575"/>
              <a:ext cx="280450" cy="336700"/>
            </a:xfrm>
            <a:custGeom>
              <a:avLst/>
              <a:gdLst/>
              <a:ahLst/>
              <a:cxnLst/>
              <a:rect l="l" t="t" r="r" b="b"/>
              <a:pathLst>
                <a:path w="11218" h="13468" extrusionOk="0">
                  <a:moveTo>
                    <a:pt x="8106" y="0"/>
                  </a:moveTo>
                  <a:cubicBezTo>
                    <a:pt x="7966" y="269"/>
                    <a:pt x="7861" y="556"/>
                    <a:pt x="7788" y="850"/>
                  </a:cubicBezTo>
                  <a:lnTo>
                    <a:pt x="5942" y="8727"/>
                  </a:lnTo>
                  <a:cubicBezTo>
                    <a:pt x="5937" y="8745"/>
                    <a:pt x="5932" y="8764"/>
                    <a:pt x="5925" y="8785"/>
                  </a:cubicBezTo>
                  <a:cubicBezTo>
                    <a:pt x="5829" y="9078"/>
                    <a:pt x="5555" y="9265"/>
                    <a:pt x="5262" y="9265"/>
                  </a:cubicBezTo>
                  <a:cubicBezTo>
                    <a:pt x="5191" y="9265"/>
                    <a:pt x="5119" y="9254"/>
                    <a:pt x="5047" y="9231"/>
                  </a:cubicBezTo>
                  <a:lnTo>
                    <a:pt x="908" y="7884"/>
                  </a:lnTo>
                  <a:lnTo>
                    <a:pt x="0" y="10895"/>
                  </a:lnTo>
                  <a:lnTo>
                    <a:pt x="6208" y="13337"/>
                  </a:lnTo>
                  <a:cubicBezTo>
                    <a:pt x="6433" y="13426"/>
                    <a:pt x="6665" y="13468"/>
                    <a:pt x="6893" y="13468"/>
                  </a:cubicBezTo>
                  <a:cubicBezTo>
                    <a:pt x="7634" y="13468"/>
                    <a:pt x="8335" y="13025"/>
                    <a:pt x="8631" y="12296"/>
                  </a:cubicBezTo>
                  <a:cubicBezTo>
                    <a:pt x="9436" y="10316"/>
                    <a:pt x="11106" y="5953"/>
                    <a:pt x="11164" y="3628"/>
                  </a:cubicBezTo>
                  <a:cubicBezTo>
                    <a:pt x="11218" y="1399"/>
                    <a:pt x="8983" y="89"/>
                    <a:pt x="8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749;p66"/>
            <p:cNvSpPr/>
            <p:nvPr/>
          </p:nvSpPr>
          <p:spPr>
            <a:xfrm>
              <a:off x="6605550" y="798575"/>
              <a:ext cx="266975" cy="336700"/>
            </a:xfrm>
            <a:custGeom>
              <a:avLst/>
              <a:gdLst/>
              <a:ahLst/>
              <a:cxnLst/>
              <a:rect l="l" t="t" r="r" b="b"/>
              <a:pathLst>
                <a:path w="10679" h="13468" extrusionOk="0">
                  <a:moveTo>
                    <a:pt x="7618" y="0"/>
                  </a:moveTo>
                  <a:cubicBezTo>
                    <a:pt x="7619" y="0"/>
                    <a:pt x="7620" y="0"/>
                    <a:pt x="7621" y="1"/>
                  </a:cubicBezTo>
                  <a:lnTo>
                    <a:pt x="7621" y="1"/>
                  </a:lnTo>
                  <a:lnTo>
                    <a:pt x="7621" y="0"/>
                  </a:lnTo>
                  <a:close/>
                  <a:moveTo>
                    <a:pt x="7621" y="1"/>
                  </a:moveTo>
                  <a:lnTo>
                    <a:pt x="7621" y="3"/>
                  </a:lnTo>
                  <a:cubicBezTo>
                    <a:pt x="7481" y="271"/>
                    <a:pt x="7376" y="556"/>
                    <a:pt x="7306" y="850"/>
                  </a:cubicBezTo>
                  <a:lnTo>
                    <a:pt x="5648" y="7912"/>
                  </a:lnTo>
                  <a:lnTo>
                    <a:pt x="6400" y="8421"/>
                  </a:lnTo>
                  <a:cubicBezTo>
                    <a:pt x="6850" y="8727"/>
                    <a:pt x="6969" y="9343"/>
                    <a:pt x="6661" y="9796"/>
                  </a:cubicBezTo>
                  <a:cubicBezTo>
                    <a:pt x="6657" y="9803"/>
                    <a:pt x="6650" y="9812"/>
                    <a:pt x="6645" y="9819"/>
                  </a:cubicBezTo>
                  <a:lnTo>
                    <a:pt x="6444" y="10104"/>
                  </a:lnTo>
                  <a:cubicBezTo>
                    <a:pt x="6253" y="10363"/>
                    <a:pt x="5955" y="10507"/>
                    <a:pt x="5649" y="10507"/>
                  </a:cubicBezTo>
                  <a:cubicBezTo>
                    <a:pt x="5524" y="10507"/>
                    <a:pt x="5398" y="10483"/>
                    <a:pt x="5277" y="10433"/>
                  </a:cubicBezTo>
                  <a:cubicBezTo>
                    <a:pt x="5158" y="10386"/>
                    <a:pt x="5032" y="10362"/>
                    <a:pt x="4905" y="10362"/>
                  </a:cubicBezTo>
                  <a:cubicBezTo>
                    <a:pt x="4812" y="10362"/>
                    <a:pt x="4720" y="10375"/>
                    <a:pt x="4630" y="10400"/>
                  </a:cubicBezTo>
                  <a:lnTo>
                    <a:pt x="4544" y="10426"/>
                  </a:lnTo>
                  <a:cubicBezTo>
                    <a:pt x="4452" y="10453"/>
                    <a:pt x="4359" y="10466"/>
                    <a:pt x="4267" y="10466"/>
                  </a:cubicBezTo>
                  <a:cubicBezTo>
                    <a:pt x="3951" y="10466"/>
                    <a:pt x="3646" y="10313"/>
                    <a:pt x="3458" y="10046"/>
                  </a:cubicBezTo>
                  <a:lnTo>
                    <a:pt x="3318" y="9847"/>
                  </a:lnTo>
                  <a:lnTo>
                    <a:pt x="2447" y="9917"/>
                  </a:lnTo>
                  <a:lnTo>
                    <a:pt x="2461" y="10506"/>
                  </a:lnTo>
                  <a:lnTo>
                    <a:pt x="1229" y="10599"/>
                  </a:lnTo>
                  <a:lnTo>
                    <a:pt x="1229" y="10993"/>
                  </a:lnTo>
                  <a:lnTo>
                    <a:pt x="1" y="11089"/>
                  </a:lnTo>
                  <a:lnTo>
                    <a:pt x="5720" y="13337"/>
                  </a:lnTo>
                  <a:cubicBezTo>
                    <a:pt x="5946" y="13426"/>
                    <a:pt x="6177" y="13468"/>
                    <a:pt x="6406" y="13468"/>
                  </a:cubicBezTo>
                  <a:cubicBezTo>
                    <a:pt x="7148" y="13468"/>
                    <a:pt x="7850" y="13025"/>
                    <a:pt x="8146" y="12296"/>
                  </a:cubicBezTo>
                  <a:cubicBezTo>
                    <a:pt x="8949" y="10316"/>
                    <a:pt x="10618" y="5953"/>
                    <a:pt x="10679" y="3628"/>
                  </a:cubicBezTo>
                  <a:lnTo>
                    <a:pt x="10679" y="3551"/>
                  </a:lnTo>
                  <a:cubicBezTo>
                    <a:pt x="10679" y="1370"/>
                    <a:pt x="8491" y="89"/>
                    <a:pt x="7621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750;p66"/>
            <p:cNvSpPr/>
            <p:nvPr/>
          </p:nvSpPr>
          <p:spPr>
            <a:xfrm>
              <a:off x="6636325" y="1002200"/>
              <a:ext cx="8425" cy="3000"/>
            </a:xfrm>
            <a:custGeom>
              <a:avLst/>
              <a:gdLst/>
              <a:ahLst/>
              <a:cxnLst/>
              <a:rect l="l" t="t" r="r" b="b"/>
              <a:pathLst>
                <a:path w="337" h="120" extrusionOk="0">
                  <a:moveTo>
                    <a:pt x="0" y="0"/>
                  </a:moveTo>
                  <a:lnTo>
                    <a:pt x="0" y="119"/>
                  </a:lnTo>
                  <a:lnTo>
                    <a:pt x="336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751;p66"/>
            <p:cNvSpPr/>
            <p:nvPr/>
          </p:nvSpPr>
          <p:spPr>
            <a:xfrm>
              <a:off x="6628900" y="989450"/>
              <a:ext cx="150825" cy="71875"/>
            </a:xfrm>
            <a:custGeom>
              <a:avLst/>
              <a:gdLst/>
              <a:ahLst/>
              <a:cxnLst/>
              <a:rect l="l" t="t" r="r" b="b"/>
              <a:pathLst>
                <a:path w="6033" h="2875" extrusionOk="0">
                  <a:moveTo>
                    <a:pt x="4000" y="1"/>
                  </a:moveTo>
                  <a:cubicBezTo>
                    <a:pt x="3862" y="1"/>
                    <a:pt x="3723" y="30"/>
                    <a:pt x="3593" y="88"/>
                  </a:cubicBezTo>
                  <a:lnTo>
                    <a:pt x="2179" y="734"/>
                  </a:lnTo>
                  <a:cubicBezTo>
                    <a:pt x="2051" y="791"/>
                    <a:pt x="1911" y="820"/>
                    <a:pt x="1770" y="820"/>
                  </a:cubicBezTo>
                  <a:cubicBezTo>
                    <a:pt x="1755" y="820"/>
                    <a:pt x="1739" y="819"/>
                    <a:pt x="1724" y="819"/>
                  </a:cubicBezTo>
                  <a:lnTo>
                    <a:pt x="3" y="734"/>
                  </a:lnTo>
                  <a:lnTo>
                    <a:pt x="1" y="734"/>
                  </a:lnTo>
                  <a:lnTo>
                    <a:pt x="12" y="2406"/>
                  </a:lnTo>
                  <a:lnTo>
                    <a:pt x="2384" y="2215"/>
                  </a:lnTo>
                  <a:lnTo>
                    <a:pt x="2524" y="2413"/>
                  </a:lnTo>
                  <a:cubicBezTo>
                    <a:pt x="2713" y="2681"/>
                    <a:pt x="3017" y="2832"/>
                    <a:pt x="3333" y="2832"/>
                  </a:cubicBezTo>
                  <a:cubicBezTo>
                    <a:pt x="3425" y="2832"/>
                    <a:pt x="3517" y="2820"/>
                    <a:pt x="3607" y="2794"/>
                  </a:cubicBezTo>
                  <a:lnTo>
                    <a:pt x="3696" y="2768"/>
                  </a:lnTo>
                  <a:cubicBezTo>
                    <a:pt x="3786" y="2742"/>
                    <a:pt x="3878" y="2729"/>
                    <a:pt x="3970" y="2729"/>
                  </a:cubicBezTo>
                  <a:cubicBezTo>
                    <a:pt x="4096" y="2729"/>
                    <a:pt x="4222" y="2753"/>
                    <a:pt x="4340" y="2801"/>
                  </a:cubicBezTo>
                  <a:cubicBezTo>
                    <a:pt x="4462" y="2851"/>
                    <a:pt x="4589" y="2875"/>
                    <a:pt x="4714" y="2875"/>
                  </a:cubicBezTo>
                  <a:cubicBezTo>
                    <a:pt x="5021" y="2875"/>
                    <a:pt x="5319" y="2730"/>
                    <a:pt x="5508" y="2471"/>
                  </a:cubicBezTo>
                  <a:lnTo>
                    <a:pt x="5709" y="2187"/>
                  </a:lnTo>
                  <a:cubicBezTo>
                    <a:pt x="5716" y="2180"/>
                    <a:pt x="5720" y="2170"/>
                    <a:pt x="5727" y="2163"/>
                  </a:cubicBezTo>
                  <a:cubicBezTo>
                    <a:pt x="6033" y="1710"/>
                    <a:pt x="5916" y="1094"/>
                    <a:pt x="5463" y="788"/>
                  </a:cubicBezTo>
                  <a:lnTo>
                    <a:pt x="4551" y="170"/>
                  </a:lnTo>
                  <a:cubicBezTo>
                    <a:pt x="4386" y="58"/>
                    <a:pt x="4193" y="1"/>
                    <a:pt x="400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752;p66"/>
            <p:cNvSpPr/>
            <p:nvPr/>
          </p:nvSpPr>
          <p:spPr>
            <a:xfrm>
              <a:off x="6621725" y="1004425"/>
              <a:ext cx="45425" cy="60075"/>
            </a:xfrm>
            <a:custGeom>
              <a:avLst/>
              <a:gdLst/>
              <a:ahLst/>
              <a:cxnLst/>
              <a:rect l="l" t="t" r="r" b="b"/>
              <a:pathLst>
                <a:path w="1817" h="2403" extrusionOk="0">
                  <a:moveTo>
                    <a:pt x="1758" y="0"/>
                  </a:moveTo>
                  <a:lnTo>
                    <a:pt x="0" y="44"/>
                  </a:lnTo>
                  <a:lnTo>
                    <a:pt x="101" y="2402"/>
                  </a:lnTo>
                  <a:lnTo>
                    <a:pt x="1817" y="2272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753;p66"/>
            <p:cNvSpPr/>
            <p:nvPr/>
          </p:nvSpPr>
          <p:spPr>
            <a:xfrm>
              <a:off x="6636325" y="1004425"/>
              <a:ext cx="30825" cy="59125"/>
            </a:xfrm>
            <a:custGeom>
              <a:avLst/>
              <a:gdLst/>
              <a:ahLst/>
              <a:cxnLst/>
              <a:rect l="l" t="t" r="r" b="b"/>
              <a:pathLst>
                <a:path w="1233" h="2365" extrusionOk="0">
                  <a:moveTo>
                    <a:pt x="1174" y="0"/>
                  </a:moveTo>
                  <a:lnTo>
                    <a:pt x="0" y="30"/>
                  </a:lnTo>
                  <a:lnTo>
                    <a:pt x="0" y="2365"/>
                  </a:lnTo>
                  <a:lnTo>
                    <a:pt x="1233" y="2272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754;p66"/>
            <p:cNvSpPr/>
            <p:nvPr/>
          </p:nvSpPr>
          <p:spPr>
            <a:xfrm>
              <a:off x="6419675" y="994725"/>
              <a:ext cx="216675" cy="91850"/>
            </a:xfrm>
            <a:custGeom>
              <a:avLst/>
              <a:gdLst/>
              <a:ahLst/>
              <a:cxnLst/>
              <a:rect l="l" t="t" r="r" b="b"/>
              <a:pathLst>
                <a:path w="8667" h="3674" extrusionOk="0">
                  <a:moveTo>
                    <a:pt x="8666" y="1"/>
                  </a:moveTo>
                  <a:lnTo>
                    <a:pt x="4315" y="85"/>
                  </a:lnTo>
                  <a:cubicBezTo>
                    <a:pt x="4098" y="73"/>
                    <a:pt x="3892" y="67"/>
                    <a:pt x="3696" y="67"/>
                  </a:cubicBezTo>
                  <a:cubicBezTo>
                    <a:pt x="84" y="67"/>
                    <a:pt x="0" y="1969"/>
                    <a:pt x="0" y="1969"/>
                  </a:cubicBezTo>
                  <a:cubicBezTo>
                    <a:pt x="92" y="2941"/>
                    <a:pt x="910" y="3673"/>
                    <a:pt x="1872" y="3673"/>
                  </a:cubicBezTo>
                  <a:cubicBezTo>
                    <a:pt x="1919" y="3673"/>
                    <a:pt x="1967" y="3672"/>
                    <a:pt x="2015" y="3668"/>
                  </a:cubicBezTo>
                  <a:lnTo>
                    <a:pt x="8666" y="314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755;p66"/>
            <p:cNvSpPr/>
            <p:nvPr/>
          </p:nvSpPr>
          <p:spPr>
            <a:xfrm>
              <a:off x="6419675" y="994725"/>
              <a:ext cx="216675" cy="91825"/>
            </a:xfrm>
            <a:custGeom>
              <a:avLst/>
              <a:gdLst/>
              <a:ahLst/>
              <a:cxnLst/>
              <a:rect l="l" t="t" r="r" b="b"/>
              <a:pathLst>
                <a:path w="8667" h="3673" extrusionOk="0">
                  <a:moveTo>
                    <a:pt x="8664" y="1"/>
                  </a:moveTo>
                  <a:lnTo>
                    <a:pt x="8664" y="1"/>
                  </a:lnTo>
                  <a:lnTo>
                    <a:pt x="8664" y="1"/>
                  </a:lnTo>
                  <a:lnTo>
                    <a:pt x="8666" y="1"/>
                  </a:lnTo>
                  <a:close/>
                  <a:moveTo>
                    <a:pt x="8664" y="1"/>
                  </a:moveTo>
                  <a:lnTo>
                    <a:pt x="5631" y="59"/>
                  </a:lnTo>
                  <a:lnTo>
                    <a:pt x="4315" y="85"/>
                  </a:lnTo>
                  <a:cubicBezTo>
                    <a:pt x="4097" y="73"/>
                    <a:pt x="3892" y="66"/>
                    <a:pt x="3696" y="66"/>
                  </a:cubicBezTo>
                  <a:cubicBezTo>
                    <a:pt x="3103" y="66"/>
                    <a:pt x="2606" y="117"/>
                    <a:pt x="2188" y="204"/>
                  </a:cubicBezTo>
                  <a:cubicBezTo>
                    <a:pt x="61" y="640"/>
                    <a:pt x="0" y="1966"/>
                    <a:pt x="0" y="1969"/>
                  </a:cubicBezTo>
                  <a:cubicBezTo>
                    <a:pt x="89" y="2933"/>
                    <a:pt x="899" y="3670"/>
                    <a:pt x="1868" y="3673"/>
                  </a:cubicBezTo>
                  <a:cubicBezTo>
                    <a:pt x="1915" y="3673"/>
                    <a:pt x="1964" y="3670"/>
                    <a:pt x="2013" y="3666"/>
                  </a:cubicBezTo>
                  <a:lnTo>
                    <a:pt x="8664" y="3145"/>
                  </a:lnTo>
                  <a:lnTo>
                    <a:pt x="8664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756;p66"/>
            <p:cNvSpPr/>
            <p:nvPr/>
          </p:nvSpPr>
          <p:spPr>
            <a:xfrm>
              <a:off x="6782925" y="1432750"/>
              <a:ext cx="93925" cy="41275"/>
            </a:xfrm>
            <a:custGeom>
              <a:avLst/>
              <a:gdLst/>
              <a:ahLst/>
              <a:cxnLst/>
              <a:rect l="l" t="t" r="r" b="b"/>
              <a:pathLst>
                <a:path w="3757" h="1651" extrusionOk="0">
                  <a:moveTo>
                    <a:pt x="122" y="0"/>
                  </a:moveTo>
                  <a:lnTo>
                    <a:pt x="73" y="334"/>
                  </a:lnTo>
                  <a:cubicBezTo>
                    <a:pt x="0" y="840"/>
                    <a:pt x="351" y="1307"/>
                    <a:pt x="857" y="1382"/>
                  </a:cubicBezTo>
                  <a:lnTo>
                    <a:pt x="2652" y="1639"/>
                  </a:lnTo>
                  <a:lnTo>
                    <a:pt x="2652" y="1641"/>
                  </a:lnTo>
                  <a:lnTo>
                    <a:pt x="2662" y="1641"/>
                  </a:lnTo>
                  <a:cubicBezTo>
                    <a:pt x="2706" y="1648"/>
                    <a:pt x="2750" y="1651"/>
                    <a:pt x="2793" y="1651"/>
                  </a:cubicBezTo>
                  <a:cubicBezTo>
                    <a:pt x="3245" y="1651"/>
                    <a:pt x="3642" y="1317"/>
                    <a:pt x="3708" y="857"/>
                  </a:cubicBezTo>
                  <a:lnTo>
                    <a:pt x="3757" y="52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757;p66"/>
            <p:cNvSpPr/>
            <p:nvPr/>
          </p:nvSpPr>
          <p:spPr>
            <a:xfrm>
              <a:off x="6782925" y="1432750"/>
              <a:ext cx="93925" cy="41225"/>
            </a:xfrm>
            <a:custGeom>
              <a:avLst/>
              <a:gdLst/>
              <a:ahLst/>
              <a:cxnLst/>
              <a:rect l="l" t="t" r="r" b="b"/>
              <a:pathLst>
                <a:path w="3757" h="1649" extrusionOk="0">
                  <a:moveTo>
                    <a:pt x="122" y="0"/>
                  </a:moveTo>
                  <a:lnTo>
                    <a:pt x="73" y="334"/>
                  </a:lnTo>
                  <a:cubicBezTo>
                    <a:pt x="0" y="840"/>
                    <a:pt x="351" y="1310"/>
                    <a:pt x="857" y="1382"/>
                  </a:cubicBezTo>
                  <a:lnTo>
                    <a:pt x="2652" y="1639"/>
                  </a:lnTo>
                  <a:lnTo>
                    <a:pt x="2662" y="1639"/>
                  </a:lnTo>
                  <a:cubicBezTo>
                    <a:pt x="2707" y="1646"/>
                    <a:pt x="2752" y="1649"/>
                    <a:pt x="2797" y="1649"/>
                  </a:cubicBezTo>
                  <a:cubicBezTo>
                    <a:pt x="3247" y="1649"/>
                    <a:pt x="3642" y="1315"/>
                    <a:pt x="3708" y="854"/>
                  </a:cubicBezTo>
                  <a:lnTo>
                    <a:pt x="3757" y="52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3758;p66"/>
          <p:cNvGrpSpPr/>
          <p:nvPr/>
        </p:nvGrpSpPr>
        <p:grpSpPr>
          <a:xfrm>
            <a:off x="7752771" y="1362629"/>
            <a:ext cx="867801" cy="2579890"/>
            <a:chOff x="7104100" y="777613"/>
            <a:chExt cx="619150" cy="1840675"/>
          </a:xfrm>
        </p:grpSpPr>
        <p:sp>
          <p:nvSpPr>
            <p:cNvPr id="269" name="Google Shape;3759;p66"/>
            <p:cNvSpPr/>
            <p:nvPr/>
          </p:nvSpPr>
          <p:spPr>
            <a:xfrm flipH="1">
              <a:off x="7152550" y="1348588"/>
              <a:ext cx="455475" cy="1131725"/>
            </a:xfrm>
            <a:custGeom>
              <a:avLst/>
              <a:gdLst/>
              <a:ahLst/>
              <a:cxnLst/>
              <a:rect l="l" t="t" r="r" b="b"/>
              <a:pathLst>
                <a:path w="18219" h="45269" extrusionOk="0">
                  <a:moveTo>
                    <a:pt x="5213" y="0"/>
                  </a:moveTo>
                  <a:cubicBezTo>
                    <a:pt x="4961" y="1592"/>
                    <a:pt x="4807" y="3198"/>
                    <a:pt x="4758" y="4809"/>
                  </a:cubicBezTo>
                  <a:lnTo>
                    <a:pt x="4524" y="7641"/>
                  </a:lnTo>
                  <a:lnTo>
                    <a:pt x="2113" y="25038"/>
                  </a:lnTo>
                  <a:lnTo>
                    <a:pt x="0" y="44209"/>
                  </a:lnTo>
                  <a:lnTo>
                    <a:pt x="3" y="44206"/>
                  </a:lnTo>
                  <a:lnTo>
                    <a:pt x="2923" y="44556"/>
                  </a:lnTo>
                  <a:cubicBezTo>
                    <a:pt x="5433" y="37144"/>
                    <a:pt x="7123" y="29658"/>
                    <a:pt x="8299" y="24552"/>
                  </a:cubicBezTo>
                  <a:cubicBezTo>
                    <a:pt x="8944" y="21795"/>
                    <a:pt x="9432" y="19351"/>
                    <a:pt x="9784" y="17196"/>
                  </a:cubicBezTo>
                  <a:lnTo>
                    <a:pt x="10067" y="25117"/>
                  </a:lnTo>
                  <a:lnTo>
                    <a:pt x="11668" y="45269"/>
                  </a:lnTo>
                  <a:lnTo>
                    <a:pt x="14596" y="45112"/>
                  </a:lnTo>
                  <a:cubicBezTo>
                    <a:pt x="18219" y="9677"/>
                    <a:pt x="13820" y="1006"/>
                    <a:pt x="13820" y="1006"/>
                  </a:cubicBezTo>
                  <a:lnTo>
                    <a:pt x="5213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760;p66"/>
            <p:cNvSpPr/>
            <p:nvPr/>
          </p:nvSpPr>
          <p:spPr>
            <a:xfrm flipH="1">
              <a:off x="7533125" y="2437888"/>
              <a:ext cx="190125" cy="172450"/>
            </a:xfrm>
            <a:custGeom>
              <a:avLst/>
              <a:gdLst/>
              <a:ahLst/>
              <a:cxnLst/>
              <a:rect l="l" t="t" r="r" b="b"/>
              <a:pathLst>
                <a:path w="7605" h="6898" extrusionOk="0">
                  <a:moveTo>
                    <a:pt x="4837" y="1"/>
                  </a:moveTo>
                  <a:cubicBezTo>
                    <a:pt x="4652" y="1"/>
                    <a:pt x="4482" y="123"/>
                    <a:pt x="4432" y="310"/>
                  </a:cubicBezTo>
                  <a:cubicBezTo>
                    <a:pt x="4427" y="331"/>
                    <a:pt x="4422" y="352"/>
                    <a:pt x="4420" y="373"/>
                  </a:cubicBezTo>
                  <a:lnTo>
                    <a:pt x="3932" y="4031"/>
                  </a:lnTo>
                  <a:cubicBezTo>
                    <a:pt x="3909" y="4187"/>
                    <a:pt x="3799" y="4320"/>
                    <a:pt x="3647" y="4370"/>
                  </a:cubicBezTo>
                  <a:cubicBezTo>
                    <a:pt x="3257" y="4505"/>
                    <a:pt x="2466" y="5007"/>
                    <a:pt x="2149" y="5063"/>
                  </a:cubicBezTo>
                  <a:cubicBezTo>
                    <a:pt x="1577" y="5131"/>
                    <a:pt x="1002" y="5168"/>
                    <a:pt x="428" y="5177"/>
                  </a:cubicBezTo>
                  <a:cubicBezTo>
                    <a:pt x="216" y="5182"/>
                    <a:pt x="41" y="5345"/>
                    <a:pt x="22" y="5555"/>
                  </a:cubicBezTo>
                  <a:cubicBezTo>
                    <a:pt x="1" y="5766"/>
                    <a:pt x="143" y="5959"/>
                    <a:pt x="351" y="6004"/>
                  </a:cubicBezTo>
                  <a:lnTo>
                    <a:pt x="5727" y="6888"/>
                  </a:lnTo>
                  <a:cubicBezTo>
                    <a:pt x="5757" y="6895"/>
                    <a:pt x="5786" y="6898"/>
                    <a:pt x="5814" y="6898"/>
                  </a:cubicBezTo>
                  <a:cubicBezTo>
                    <a:pt x="6003" y="6898"/>
                    <a:pt x="6173" y="6769"/>
                    <a:pt x="6220" y="6578"/>
                  </a:cubicBezTo>
                  <a:lnTo>
                    <a:pt x="7553" y="1132"/>
                  </a:lnTo>
                  <a:cubicBezTo>
                    <a:pt x="7604" y="910"/>
                    <a:pt x="7471" y="686"/>
                    <a:pt x="7252" y="627"/>
                  </a:cubicBezTo>
                  <a:lnTo>
                    <a:pt x="4948" y="16"/>
                  </a:lnTo>
                  <a:cubicBezTo>
                    <a:pt x="4911" y="6"/>
                    <a:pt x="4873" y="1"/>
                    <a:pt x="48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761;p66"/>
            <p:cNvSpPr/>
            <p:nvPr/>
          </p:nvSpPr>
          <p:spPr>
            <a:xfrm flipH="1">
              <a:off x="7239800" y="2450388"/>
              <a:ext cx="154575" cy="167900"/>
            </a:xfrm>
            <a:custGeom>
              <a:avLst/>
              <a:gdLst/>
              <a:ahLst/>
              <a:cxnLst/>
              <a:rect l="l" t="t" r="r" b="b"/>
              <a:pathLst>
                <a:path w="6183" h="6716" extrusionOk="0">
                  <a:moveTo>
                    <a:pt x="3355" y="1"/>
                  </a:moveTo>
                  <a:cubicBezTo>
                    <a:pt x="3133" y="1"/>
                    <a:pt x="2949" y="174"/>
                    <a:pt x="2938" y="398"/>
                  </a:cubicBezTo>
                  <a:cubicBezTo>
                    <a:pt x="2935" y="424"/>
                    <a:pt x="2938" y="449"/>
                    <a:pt x="2940" y="473"/>
                  </a:cubicBezTo>
                  <a:lnTo>
                    <a:pt x="3152" y="4150"/>
                  </a:lnTo>
                  <a:cubicBezTo>
                    <a:pt x="3173" y="4306"/>
                    <a:pt x="3103" y="4460"/>
                    <a:pt x="2973" y="4549"/>
                  </a:cubicBezTo>
                  <a:cubicBezTo>
                    <a:pt x="2632" y="4782"/>
                    <a:pt x="2221" y="5207"/>
                    <a:pt x="1929" y="5345"/>
                  </a:cubicBezTo>
                  <a:cubicBezTo>
                    <a:pt x="1395" y="5557"/>
                    <a:pt x="848" y="5739"/>
                    <a:pt x="295" y="5896"/>
                  </a:cubicBezTo>
                  <a:cubicBezTo>
                    <a:pt x="118" y="5959"/>
                    <a:pt x="1" y="6129"/>
                    <a:pt x="12" y="6318"/>
                  </a:cubicBezTo>
                  <a:cubicBezTo>
                    <a:pt x="22" y="6541"/>
                    <a:pt x="208" y="6716"/>
                    <a:pt x="429" y="6716"/>
                  </a:cubicBezTo>
                  <a:cubicBezTo>
                    <a:pt x="435" y="6716"/>
                    <a:pt x="441" y="6716"/>
                    <a:pt x="447" y="6715"/>
                  </a:cubicBezTo>
                  <a:lnTo>
                    <a:pt x="451" y="6715"/>
                  </a:lnTo>
                  <a:lnTo>
                    <a:pt x="5503" y="6454"/>
                  </a:lnTo>
                  <a:cubicBezTo>
                    <a:pt x="5730" y="6442"/>
                    <a:pt x="5907" y="6253"/>
                    <a:pt x="5900" y="6027"/>
                  </a:cubicBezTo>
                  <a:lnTo>
                    <a:pt x="6183" y="410"/>
                  </a:lnTo>
                  <a:cubicBezTo>
                    <a:pt x="6178" y="183"/>
                    <a:pt x="5991" y="1"/>
                    <a:pt x="5765" y="1"/>
                  </a:cubicBezTo>
                  <a:lnTo>
                    <a:pt x="3376" y="1"/>
                  </a:lnTo>
                  <a:cubicBezTo>
                    <a:pt x="3369" y="1"/>
                    <a:pt x="3362" y="1"/>
                    <a:pt x="335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762;p66"/>
            <p:cNvSpPr/>
            <p:nvPr/>
          </p:nvSpPr>
          <p:spPr>
            <a:xfrm flipH="1">
              <a:off x="7281525" y="966313"/>
              <a:ext cx="135750" cy="169050"/>
            </a:xfrm>
            <a:custGeom>
              <a:avLst/>
              <a:gdLst/>
              <a:ahLst/>
              <a:cxnLst/>
              <a:rect l="l" t="t" r="r" b="b"/>
              <a:pathLst>
                <a:path w="5430" h="6762" extrusionOk="0">
                  <a:moveTo>
                    <a:pt x="4122" y="0"/>
                  </a:moveTo>
                  <a:lnTo>
                    <a:pt x="1519" y="633"/>
                  </a:lnTo>
                  <a:cubicBezTo>
                    <a:pt x="1601" y="997"/>
                    <a:pt x="1657" y="1366"/>
                    <a:pt x="1685" y="1739"/>
                  </a:cubicBezTo>
                  <a:cubicBezTo>
                    <a:pt x="1697" y="1928"/>
                    <a:pt x="1697" y="2117"/>
                    <a:pt x="1685" y="2304"/>
                  </a:cubicBezTo>
                  <a:cubicBezTo>
                    <a:pt x="1685" y="2641"/>
                    <a:pt x="1395" y="3128"/>
                    <a:pt x="701" y="3128"/>
                  </a:cubicBezTo>
                  <a:cubicBezTo>
                    <a:pt x="653" y="3128"/>
                    <a:pt x="604" y="3126"/>
                    <a:pt x="553" y="3121"/>
                  </a:cubicBezTo>
                  <a:lnTo>
                    <a:pt x="553" y="3121"/>
                  </a:lnTo>
                  <a:cubicBezTo>
                    <a:pt x="0" y="3246"/>
                    <a:pt x="832" y="6760"/>
                    <a:pt x="1224" y="6760"/>
                  </a:cubicBezTo>
                  <a:cubicBezTo>
                    <a:pt x="1229" y="6760"/>
                    <a:pt x="1233" y="6759"/>
                    <a:pt x="1237" y="6758"/>
                  </a:cubicBezTo>
                  <a:cubicBezTo>
                    <a:pt x="1243" y="6761"/>
                    <a:pt x="1250" y="6762"/>
                    <a:pt x="1258" y="6762"/>
                  </a:cubicBezTo>
                  <a:cubicBezTo>
                    <a:pt x="1713" y="6762"/>
                    <a:pt x="5430" y="3568"/>
                    <a:pt x="4790" y="3338"/>
                  </a:cubicBezTo>
                  <a:cubicBezTo>
                    <a:pt x="3501" y="3147"/>
                    <a:pt x="3702" y="1924"/>
                    <a:pt x="3795" y="1305"/>
                  </a:cubicBezTo>
                  <a:cubicBezTo>
                    <a:pt x="3842" y="857"/>
                    <a:pt x="3952" y="418"/>
                    <a:pt x="412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763;p66"/>
            <p:cNvSpPr/>
            <p:nvPr/>
          </p:nvSpPr>
          <p:spPr>
            <a:xfrm flipH="1">
              <a:off x="7172225" y="1028513"/>
              <a:ext cx="375925" cy="792400"/>
            </a:xfrm>
            <a:custGeom>
              <a:avLst/>
              <a:gdLst/>
              <a:ahLst/>
              <a:cxnLst/>
              <a:rect l="l" t="t" r="r" b="b"/>
              <a:pathLst>
                <a:path w="15037" h="31696" extrusionOk="0">
                  <a:moveTo>
                    <a:pt x="5594" y="1"/>
                  </a:moveTo>
                  <a:cubicBezTo>
                    <a:pt x="5330" y="1"/>
                    <a:pt x="4870" y="470"/>
                    <a:pt x="4870" y="470"/>
                  </a:cubicBezTo>
                  <a:lnTo>
                    <a:pt x="2223" y="615"/>
                  </a:lnTo>
                  <a:cubicBezTo>
                    <a:pt x="558" y="3778"/>
                    <a:pt x="2223" y="10401"/>
                    <a:pt x="2223" y="10401"/>
                  </a:cubicBezTo>
                  <a:cubicBezTo>
                    <a:pt x="2223" y="10606"/>
                    <a:pt x="2192" y="10814"/>
                    <a:pt x="2176" y="11027"/>
                  </a:cubicBezTo>
                  <a:cubicBezTo>
                    <a:pt x="1579" y="18462"/>
                    <a:pt x="0" y="29997"/>
                    <a:pt x="0" y="29997"/>
                  </a:cubicBezTo>
                  <a:cubicBezTo>
                    <a:pt x="3679" y="31348"/>
                    <a:pt x="7313" y="31696"/>
                    <a:pt x="10078" y="31696"/>
                  </a:cubicBezTo>
                  <a:cubicBezTo>
                    <a:pt x="13005" y="31696"/>
                    <a:pt x="14958" y="31306"/>
                    <a:pt x="14958" y="31306"/>
                  </a:cubicBezTo>
                  <a:cubicBezTo>
                    <a:pt x="15037" y="27237"/>
                    <a:pt x="13543" y="15633"/>
                    <a:pt x="13543" y="15633"/>
                  </a:cubicBezTo>
                  <a:cubicBezTo>
                    <a:pt x="13522" y="15187"/>
                    <a:pt x="13496" y="14752"/>
                    <a:pt x="13473" y="14314"/>
                  </a:cubicBezTo>
                  <a:cubicBezTo>
                    <a:pt x="13456" y="14071"/>
                    <a:pt x="13449" y="13826"/>
                    <a:pt x="13459" y="13583"/>
                  </a:cubicBezTo>
                  <a:cubicBezTo>
                    <a:pt x="13433" y="10298"/>
                    <a:pt x="13828" y="5585"/>
                    <a:pt x="14610" y="2396"/>
                  </a:cubicBezTo>
                  <a:cubicBezTo>
                    <a:pt x="13678" y="1499"/>
                    <a:pt x="12441" y="986"/>
                    <a:pt x="11148" y="965"/>
                  </a:cubicBezTo>
                  <a:lnTo>
                    <a:pt x="10713" y="458"/>
                  </a:lnTo>
                  <a:lnTo>
                    <a:pt x="7265" y="2209"/>
                  </a:lnTo>
                  <a:lnTo>
                    <a:pt x="5739" y="89"/>
                  </a:lnTo>
                  <a:cubicBezTo>
                    <a:pt x="5707" y="26"/>
                    <a:pt x="5656" y="1"/>
                    <a:pt x="55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764;p66"/>
            <p:cNvSpPr/>
            <p:nvPr/>
          </p:nvSpPr>
          <p:spPr>
            <a:xfrm flipH="1">
              <a:off x="7174075" y="1028513"/>
              <a:ext cx="374075" cy="792350"/>
            </a:xfrm>
            <a:custGeom>
              <a:avLst/>
              <a:gdLst/>
              <a:ahLst/>
              <a:cxnLst/>
              <a:rect l="l" t="t" r="r" b="b"/>
              <a:pathLst>
                <a:path w="14963" h="31694" extrusionOk="0">
                  <a:moveTo>
                    <a:pt x="2757" y="16155"/>
                  </a:moveTo>
                  <a:lnTo>
                    <a:pt x="12614" y="16711"/>
                  </a:lnTo>
                  <a:lnTo>
                    <a:pt x="12709" y="17640"/>
                  </a:lnTo>
                  <a:lnTo>
                    <a:pt x="12709" y="17640"/>
                  </a:lnTo>
                  <a:lnTo>
                    <a:pt x="2687" y="17040"/>
                  </a:lnTo>
                  <a:lnTo>
                    <a:pt x="2757" y="16155"/>
                  </a:lnTo>
                  <a:close/>
                  <a:moveTo>
                    <a:pt x="5605" y="0"/>
                  </a:moveTo>
                  <a:cubicBezTo>
                    <a:pt x="5601" y="0"/>
                    <a:pt x="5597" y="0"/>
                    <a:pt x="5594" y="1"/>
                  </a:cubicBezTo>
                  <a:lnTo>
                    <a:pt x="5594" y="3"/>
                  </a:lnTo>
                  <a:cubicBezTo>
                    <a:pt x="5330" y="3"/>
                    <a:pt x="4870" y="470"/>
                    <a:pt x="4870" y="470"/>
                  </a:cubicBezTo>
                  <a:lnTo>
                    <a:pt x="2510" y="598"/>
                  </a:lnTo>
                  <a:cubicBezTo>
                    <a:pt x="2629" y="612"/>
                    <a:pt x="2746" y="638"/>
                    <a:pt x="2860" y="675"/>
                  </a:cubicBezTo>
                  <a:cubicBezTo>
                    <a:pt x="3252" y="2811"/>
                    <a:pt x="3301" y="4996"/>
                    <a:pt x="3012" y="7149"/>
                  </a:cubicBezTo>
                  <a:cubicBezTo>
                    <a:pt x="3306" y="6911"/>
                    <a:pt x="3575" y="6675"/>
                    <a:pt x="3752" y="6486"/>
                  </a:cubicBezTo>
                  <a:cubicBezTo>
                    <a:pt x="4160" y="6052"/>
                    <a:pt x="4086" y="4464"/>
                    <a:pt x="6864" y="4186"/>
                  </a:cubicBezTo>
                  <a:cubicBezTo>
                    <a:pt x="7466" y="4495"/>
                    <a:pt x="7786" y="5167"/>
                    <a:pt x="7646" y="5828"/>
                  </a:cubicBezTo>
                  <a:cubicBezTo>
                    <a:pt x="7592" y="5986"/>
                    <a:pt x="6269" y="6862"/>
                    <a:pt x="5970" y="7100"/>
                  </a:cubicBezTo>
                  <a:lnTo>
                    <a:pt x="6054" y="10707"/>
                  </a:lnTo>
                  <a:cubicBezTo>
                    <a:pt x="6056" y="10709"/>
                    <a:pt x="6056" y="10714"/>
                    <a:pt x="6054" y="10716"/>
                  </a:cubicBezTo>
                  <a:cubicBezTo>
                    <a:pt x="6054" y="10891"/>
                    <a:pt x="5914" y="11036"/>
                    <a:pt x="5739" y="11041"/>
                  </a:cubicBezTo>
                  <a:lnTo>
                    <a:pt x="5620" y="11041"/>
                  </a:lnTo>
                  <a:cubicBezTo>
                    <a:pt x="5440" y="11041"/>
                    <a:pt x="5293" y="10898"/>
                    <a:pt x="5288" y="10721"/>
                  </a:cubicBezTo>
                  <a:lnTo>
                    <a:pt x="5209" y="7457"/>
                  </a:lnTo>
                  <a:cubicBezTo>
                    <a:pt x="5132" y="7476"/>
                    <a:pt x="5052" y="7492"/>
                    <a:pt x="4971" y="7501"/>
                  </a:cubicBezTo>
                  <a:cubicBezTo>
                    <a:pt x="4777" y="7882"/>
                    <a:pt x="4590" y="8290"/>
                    <a:pt x="4399" y="8692"/>
                  </a:cubicBezTo>
                  <a:cubicBezTo>
                    <a:pt x="4471" y="8874"/>
                    <a:pt x="4508" y="9068"/>
                    <a:pt x="4508" y="9266"/>
                  </a:cubicBezTo>
                  <a:cubicBezTo>
                    <a:pt x="4508" y="9535"/>
                    <a:pt x="4436" y="9794"/>
                    <a:pt x="4270" y="9988"/>
                  </a:cubicBezTo>
                  <a:cubicBezTo>
                    <a:pt x="3437" y="10966"/>
                    <a:pt x="2718" y="11552"/>
                    <a:pt x="2106" y="11869"/>
                  </a:cubicBezTo>
                  <a:cubicBezTo>
                    <a:pt x="1464" y="19300"/>
                    <a:pt x="0" y="29994"/>
                    <a:pt x="0" y="29994"/>
                  </a:cubicBezTo>
                  <a:cubicBezTo>
                    <a:pt x="3680" y="31346"/>
                    <a:pt x="7312" y="31694"/>
                    <a:pt x="10078" y="31694"/>
                  </a:cubicBezTo>
                  <a:cubicBezTo>
                    <a:pt x="13006" y="31694"/>
                    <a:pt x="14958" y="31304"/>
                    <a:pt x="14958" y="31304"/>
                  </a:cubicBezTo>
                  <a:cubicBezTo>
                    <a:pt x="14960" y="31199"/>
                    <a:pt x="14962" y="31089"/>
                    <a:pt x="14962" y="30973"/>
                  </a:cubicBezTo>
                  <a:cubicBezTo>
                    <a:pt x="14962" y="26642"/>
                    <a:pt x="13543" y="15630"/>
                    <a:pt x="13543" y="15630"/>
                  </a:cubicBezTo>
                  <a:cubicBezTo>
                    <a:pt x="13522" y="15187"/>
                    <a:pt x="13496" y="14750"/>
                    <a:pt x="13473" y="14311"/>
                  </a:cubicBezTo>
                  <a:cubicBezTo>
                    <a:pt x="13466" y="14208"/>
                    <a:pt x="13461" y="14103"/>
                    <a:pt x="13459" y="14001"/>
                  </a:cubicBezTo>
                  <a:cubicBezTo>
                    <a:pt x="12051" y="13482"/>
                    <a:pt x="10774" y="12616"/>
                    <a:pt x="10774" y="12616"/>
                  </a:cubicBezTo>
                  <a:lnTo>
                    <a:pt x="10592" y="10744"/>
                  </a:lnTo>
                  <a:lnTo>
                    <a:pt x="13522" y="10805"/>
                  </a:lnTo>
                  <a:lnTo>
                    <a:pt x="13529" y="10681"/>
                  </a:lnTo>
                  <a:cubicBezTo>
                    <a:pt x="13333" y="9771"/>
                    <a:pt x="13078" y="8767"/>
                    <a:pt x="12896" y="7891"/>
                  </a:cubicBezTo>
                  <a:lnTo>
                    <a:pt x="12896" y="7891"/>
                  </a:lnTo>
                  <a:cubicBezTo>
                    <a:pt x="12929" y="7996"/>
                    <a:pt x="12962" y="8101"/>
                    <a:pt x="12999" y="8204"/>
                  </a:cubicBezTo>
                  <a:lnTo>
                    <a:pt x="12523" y="6010"/>
                  </a:lnTo>
                  <a:cubicBezTo>
                    <a:pt x="12653" y="4614"/>
                    <a:pt x="13986" y="2912"/>
                    <a:pt x="14544" y="2333"/>
                  </a:cubicBezTo>
                  <a:cubicBezTo>
                    <a:pt x="13618" y="1471"/>
                    <a:pt x="12408" y="986"/>
                    <a:pt x="11148" y="962"/>
                  </a:cubicBezTo>
                  <a:lnTo>
                    <a:pt x="10713" y="456"/>
                  </a:lnTo>
                  <a:lnTo>
                    <a:pt x="9964" y="836"/>
                  </a:lnTo>
                  <a:lnTo>
                    <a:pt x="7265" y="2207"/>
                  </a:lnTo>
                  <a:lnTo>
                    <a:pt x="6124" y="626"/>
                  </a:lnTo>
                  <a:lnTo>
                    <a:pt x="5736" y="89"/>
                  </a:lnTo>
                  <a:cubicBezTo>
                    <a:pt x="5712" y="34"/>
                    <a:pt x="5661" y="0"/>
                    <a:pt x="5605" y="0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765;p66"/>
            <p:cNvSpPr/>
            <p:nvPr/>
          </p:nvSpPr>
          <p:spPr>
            <a:xfrm flipH="1">
              <a:off x="7432225" y="1043213"/>
              <a:ext cx="144575" cy="289975"/>
            </a:xfrm>
            <a:custGeom>
              <a:avLst/>
              <a:gdLst/>
              <a:ahLst/>
              <a:cxnLst/>
              <a:rect l="l" t="t" r="r" b="b"/>
              <a:pathLst>
                <a:path w="5783" h="11599" extrusionOk="0">
                  <a:moveTo>
                    <a:pt x="3437" y="1"/>
                  </a:moveTo>
                  <a:cubicBezTo>
                    <a:pt x="3026" y="1"/>
                    <a:pt x="2621" y="140"/>
                    <a:pt x="2293" y="405"/>
                  </a:cubicBezTo>
                  <a:cubicBezTo>
                    <a:pt x="1891" y="834"/>
                    <a:pt x="1585" y="1346"/>
                    <a:pt x="1396" y="1901"/>
                  </a:cubicBezTo>
                  <a:cubicBezTo>
                    <a:pt x="350" y="4532"/>
                    <a:pt x="0" y="7390"/>
                    <a:pt x="381" y="10193"/>
                  </a:cubicBezTo>
                  <a:cubicBezTo>
                    <a:pt x="426" y="10526"/>
                    <a:pt x="965" y="11599"/>
                    <a:pt x="2106" y="11599"/>
                  </a:cubicBezTo>
                  <a:cubicBezTo>
                    <a:pt x="2903" y="11599"/>
                    <a:pt x="3994" y="11074"/>
                    <a:pt x="5416" y="9404"/>
                  </a:cubicBezTo>
                  <a:cubicBezTo>
                    <a:pt x="5783" y="8977"/>
                    <a:pt x="5699" y="8242"/>
                    <a:pt x="5374" y="7784"/>
                  </a:cubicBezTo>
                  <a:cubicBezTo>
                    <a:pt x="5136" y="7485"/>
                    <a:pt x="4791" y="7296"/>
                    <a:pt x="4412" y="7259"/>
                  </a:cubicBezTo>
                  <a:cubicBezTo>
                    <a:pt x="4317" y="7244"/>
                    <a:pt x="4222" y="7237"/>
                    <a:pt x="4127" y="7237"/>
                  </a:cubicBezTo>
                  <a:cubicBezTo>
                    <a:pt x="4103" y="7237"/>
                    <a:pt x="4079" y="7237"/>
                    <a:pt x="4055" y="7238"/>
                  </a:cubicBezTo>
                  <a:cubicBezTo>
                    <a:pt x="4454" y="4871"/>
                    <a:pt x="4438" y="2452"/>
                    <a:pt x="4006" y="92"/>
                  </a:cubicBezTo>
                  <a:cubicBezTo>
                    <a:pt x="3820" y="31"/>
                    <a:pt x="3628" y="1"/>
                    <a:pt x="34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766;p66"/>
            <p:cNvSpPr/>
            <p:nvPr/>
          </p:nvSpPr>
          <p:spPr>
            <a:xfrm flipH="1">
              <a:off x="7435425" y="1043113"/>
              <a:ext cx="141375" cy="290075"/>
            </a:xfrm>
            <a:custGeom>
              <a:avLst/>
              <a:gdLst/>
              <a:ahLst/>
              <a:cxnLst/>
              <a:rect l="l" t="t" r="r" b="b"/>
              <a:pathLst>
                <a:path w="5655" h="11603" extrusionOk="0">
                  <a:moveTo>
                    <a:pt x="3439" y="0"/>
                  </a:moveTo>
                  <a:lnTo>
                    <a:pt x="3437" y="3"/>
                  </a:lnTo>
                  <a:cubicBezTo>
                    <a:pt x="3021" y="3"/>
                    <a:pt x="2617" y="145"/>
                    <a:pt x="2293" y="406"/>
                  </a:cubicBezTo>
                  <a:cubicBezTo>
                    <a:pt x="1891" y="836"/>
                    <a:pt x="1585" y="1347"/>
                    <a:pt x="1394" y="1903"/>
                  </a:cubicBezTo>
                  <a:cubicBezTo>
                    <a:pt x="350" y="4534"/>
                    <a:pt x="0" y="7391"/>
                    <a:pt x="378" y="10197"/>
                  </a:cubicBezTo>
                  <a:cubicBezTo>
                    <a:pt x="425" y="10529"/>
                    <a:pt x="962" y="11603"/>
                    <a:pt x="2104" y="11603"/>
                  </a:cubicBezTo>
                  <a:cubicBezTo>
                    <a:pt x="2902" y="11603"/>
                    <a:pt x="3992" y="11078"/>
                    <a:pt x="5416" y="9406"/>
                  </a:cubicBezTo>
                  <a:cubicBezTo>
                    <a:pt x="5582" y="9212"/>
                    <a:pt x="5654" y="8953"/>
                    <a:pt x="5654" y="8685"/>
                  </a:cubicBezTo>
                  <a:cubicBezTo>
                    <a:pt x="5654" y="8486"/>
                    <a:pt x="5617" y="8292"/>
                    <a:pt x="5547" y="8110"/>
                  </a:cubicBezTo>
                  <a:cubicBezTo>
                    <a:pt x="5229" y="8783"/>
                    <a:pt x="4907" y="9439"/>
                    <a:pt x="4545" y="9913"/>
                  </a:cubicBezTo>
                  <a:cubicBezTo>
                    <a:pt x="4300" y="10232"/>
                    <a:pt x="3717" y="10429"/>
                    <a:pt x="3191" y="10429"/>
                  </a:cubicBezTo>
                  <a:cubicBezTo>
                    <a:pt x="2876" y="10429"/>
                    <a:pt x="2580" y="10356"/>
                    <a:pt x="2395" y="10195"/>
                  </a:cubicBezTo>
                  <a:cubicBezTo>
                    <a:pt x="2003" y="9861"/>
                    <a:pt x="1924" y="8650"/>
                    <a:pt x="2503" y="7807"/>
                  </a:cubicBezTo>
                  <a:cubicBezTo>
                    <a:pt x="2503" y="7807"/>
                    <a:pt x="3411" y="7172"/>
                    <a:pt x="4158" y="6565"/>
                  </a:cubicBezTo>
                  <a:cubicBezTo>
                    <a:pt x="4447" y="4412"/>
                    <a:pt x="4398" y="2227"/>
                    <a:pt x="4006" y="91"/>
                  </a:cubicBezTo>
                  <a:cubicBezTo>
                    <a:pt x="3824" y="31"/>
                    <a:pt x="3630" y="0"/>
                    <a:pt x="3439" y="0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767;p66"/>
            <p:cNvSpPr/>
            <p:nvPr/>
          </p:nvSpPr>
          <p:spPr>
            <a:xfrm flipH="1">
              <a:off x="7353500" y="1133213"/>
              <a:ext cx="175225" cy="170650"/>
            </a:xfrm>
            <a:custGeom>
              <a:avLst/>
              <a:gdLst/>
              <a:ahLst/>
              <a:cxnLst/>
              <a:rect l="l" t="t" r="r" b="b"/>
              <a:pathLst>
                <a:path w="7009" h="6826" extrusionOk="0">
                  <a:moveTo>
                    <a:pt x="6087" y="1"/>
                  </a:moveTo>
                  <a:cubicBezTo>
                    <a:pt x="3309" y="276"/>
                    <a:pt x="3383" y="1864"/>
                    <a:pt x="2975" y="2300"/>
                  </a:cubicBezTo>
                  <a:cubicBezTo>
                    <a:pt x="2347" y="2968"/>
                    <a:pt x="577" y="4205"/>
                    <a:pt x="577" y="4205"/>
                  </a:cubicBezTo>
                  <a:cubicBezTo>
                    <a:pt x="1" y="5046"/>
                    <a:pt x="80" y="6260"/>
                    <a:pt x="470" y="6593"/>
                  </a:cubicBezTo>
                  <a:cubicBezTo>
                    <a:pt x="656" y="6754"/>
                    <a:pt x="951" y="6825"/>
                    <a:pt x="1268" y="6825"/>
                  </a:cubicBezTo>
                  <a:cubicBezTo>
                    <a:pt x="1792" y="6825"/>
                    <a:pt x="2376" y="6629"/>
                    <a:pt x="2620" y="6309"/>
                  </a:cubicBezTo>
                  <a:cubicBezTo>
                    <a:pt x="3201" y="5555"/>
                    <a:pt x="3673" y="4331"/>
                    <a:pt x="4194" y="3316"/>
                  </a:cubicBezTo>
                  <a:cubicBezTo>
                    <a:pt x="4546" y="3269"/>
                    <a:pt x="4882" y="3138"/>
                    <a:pt x="5169" y="2931"/>
                  </a:cubicBezTo>
                  <a:cubicBezTo>
                    <a:pt x="5414" y="2725"/>
                    <a:pt x="6813" y="1805"/>
                    <a:pt x="6867" y="1642"/>
                  </a:cubicBezTo>
                  <a:cubicBezTo>
                    <a:pt x="7009" y="981"/>
                    <a:pt x="6689" y="307"/>
                    <a:pt x="608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768;p66"/>
            <p:cNvSpPr/>
            <p:nvPr/>
          </p:nvSpPr>
          <p:spPr>
            <a:xfrm flipH="1">
              <a:off x="7374850" y="1010363"/>
              <a:ext cx="725" cy="13575"/>
            </a:xfrm>
            <a:custGeom>
              <a:avLst/>
              <a:gdLst/>
              <a:ahLst/>
              <a:cxnLst/>
              <a:rect l="l" t="t" r="r" b="b"/>
              <a:pathLst>
                <a:path w="29" h="543" extrusionOk="0">
                  <a:moveTo>
                    <a:pt x="3" y="1"/>
                  </a:moveTo>
                  <a:lnTo>
                    <a:pt x="3" y="3"/>
                  </a:lnTo>
                  <a:lnTo>
                    <a:pt x="3" y="3"/>
                  </a:lnTo>
                  <a:cubicBezTo>
                    <a:pt x="3" y="2"/>
                    <a:pt x="3" y="1"/>
                    <a:pt x="3" y="1"/>
                  </a:cubicBezTo>
                  <a:close/>
                  <a:moveTo>
                    <a:pt x="3" y="3"/>
                  </a:moveTo>
                  <a:cubicBezTo>
                    <a:pt x="15" y="184"/>
                    <a:pt x="14" y="363"/>
                    <a:pt x="1" y="542"/>
                  </a:cubicBezTo>
                  <a:lnTo>
                    <a:pt x="15" y="542"/>
                  </a:lnTo>
                  <a:cubicBezTo>
                    <a:pt x="29" y="362"/>
                    <a:pt x="29" y="183"/>
                    <a:pt x="17" y="3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769;p66"/>
            <p:cNvSpPr/>
            <p:nvPr/>
          </p:nvSpPr>
          <p:spPr>
            <a:xfrm flipH="1">
              <a:off x="7321800" y="993488"/>
              <a:ext cx="53425" cy="30450"/>
            </a:xfrm>
            <a:custGeom>
              <a:avLst/>
              <a:gdLst/>
              <a:ahLst/>
              <a:cxnLst/>
              <a:rect l="l" t="t" r="r" b="b"/>
              <a:pathLst>
                <a:path w="2137" h="1218" extrusionOk="0">
                  <a:moveTo>
                    <a:pt x="2137" y="1"/>
                  </a:moveTo>
                  <a:lnTo>
                    <a:pt x="2137" y="1"/>
                  </a:lnTo>
                  <a:cubicBezTo>
                    <a:pt x="1964" y="122"/>
                    <a:pt x="1782" y="227"/>
                    <a:pt x="1590" y="316"/>
                  </a:cubicBezTo>
                  <a:cubicBezTo>
                    <a:pt x="1362" y="430"/>
                    <a:pt x="1119" y="517"/>
                    <a:pt x="869" y="573"/>
                  </a:cubicBezTo>
                  <a:cubicBezTo>
                    <a:pt x="584" y="638"/>
                    <a:pt x="295" y="673"/>
                    <a:pt x="3" y="676"/>
                  </a:cubicBezTo>
                  <a:cubicBezTo>
                    <a:pt x="15" y="855"/>
                    <a:pt x="15" y="1037"/>
                    <a:pt x="1" y="1217"/>
                  </a:cubicBezTo>
                  <a:cubicBezTo>
                    <a:pt x="811" y="1182"/>
                    <a:pt x="1569" y="820"/>
                    <a:pt x="2109" y="216"/>
                  </a:cubicBezTo>
                  <a:cubicBezTo>
                    <a:pt x="2116" y="143"/>
                    <a:pt x="2125" y="73"/>
                    <a:pt x="2137" y="1"/>
                  </a:cubicBezTo>
                  <a:close/>
                </a:path>
              </a:pathLst>
            </a:custGeom>
            <a:solidFill>
              <a:srgbClr val="CC9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770;p66"/>
            <p:cNvSpPr/>
            <p:nvPr/>
          </p:nvSpPr>
          <p:spPr>
            <a:xfrm flipH="1">
              <a:off x="7243300" y="1134788"/>
              <a:ext cx="84875" cy="47300"/>
            </a:xfrm>
            <a:custGeom>
              <a:avLst/>
              <a:gdLst/>
              <a:ahLst/>
              <a:cxnLst/>
              <a:rect l="l" t="t" r="r" b="b"/>
              <a:pathLst>
                <a:path w="3395" h="1892" extrusionOk="0">
                  <a:moveTo>
                    <a:pt x="478" y="0"/>
                  </a:moveTo>
                  <a:cubicBezTo>
                    <a:pt x="363" y="0"/>
                    <a:pt x="263" y="80"/>
                    <a:pt x="236" y="192"/>
                  </a:cubicBezTo>
                  <a:lnTo>
                    <a:pt x="0" y="1469"/>
                  </a:lnTo>
                  <a:lnTo>
                    <a:pt x="0" y="1500"/>
                  </a:lnTo>
                  <a:cubicBezTo>
                    <a:pt x="0" y="1605"/>
                    <a:pt x="82" y="1689"/>
                    <a:pt x="185" y="1691"/>
                  </a:cubicBezTo>
                  <a:lnTo>
                    <a:pt x="2904" y="1892"/>
                  </a:lnTo>
                  <a:cubicBezTo>
                    <a:pt x="2908" y="1892"/>
                    <a:pt x="2911" y="1892"/>
                    <a:pt x="2914" y="1892"/>
                  </a:cubicBezTo>
                  <a:cubicBezTo>
                    <a:pt x="3029" y="1892"/>
                    <a:pt x="3131" y="1814"/>
                    <a:pt x="3159" y="1700"/>
                  </a:cubicBezTo>
                  <a:lnTo>
                    <a:pt x="3395" y="419"/>
                  </a:lnTo>
                  <a:lnTo>
                    <a:pt x="3395" y="388"/>
                  </a:lnTo>
                  <a:cubicBezTo>
                    <a:pt x="3395" y="286"/>
                    <a:pt x="3313" y="202"/>
                    <a:pt x="3210" y="199"/>
                  </a:cubicBezTo>
                  <a:lnTo>
                    <a:pt x="493" y="1"/>
                  </a:lnTo>
                  <a:cubicBezTo>
                    <a:pt x="488" y="1"/>
                    <a:pt x="483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771;p66"/>
            <p:cNvSpPr/>
            <p:nvPr/>
          </p:nvSpPr>
          <p:spPr>
            <a:xfrm flipH="1">
              <a:off x="7342225" y="808513"/>
              <a:ext cx="98075" cy="149525"/>
            </a:xfrm>
            <a:custGeom>
              <a:avLst/>
              <a:gdLst/>
              <a:ahLst/>
              <a:cxnLst/>
              <a:rect l="l" t="t" r="r" b="b"/>
              <a:pathLst>
                <a:path w="3923" h="5981" extrusionOk="0">
                  <a:moveTo>
                    <a:pt x="3573" y="1"/>
                  </a:moveTo>
                  <a:cubicBezTo>
                    <a:pt x="2746" y="1"/>
                    <a:pt x="711" y="191"/>
                    <a:pt x="330" y="2033"/>
                  </a:cubicBezTo>
                  <a:cubicBezTo>
                    <a:pt x="1" y="3448"/>
                    <a:pt x="411" y="4935"/>
                    <a:pt x="1418" y="5981"/>
                  </a:cubicBezTo>
                  <a:lnTo>
                    <a:pt x="3923" y="14"/>
                  </a:lnTo>
                  <a:cubicBezTo>
                    <a:pt x="3923" y="14"/>
                    <a:pt x="3789" y="1"/>
                    <a:pt x="3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772;p66"/>
            <p:cNvSpPr/>
            <p:nvPr/>
          </p:nvSpPr>
          <p:spPr>
            <a:xfrm flipH="1">
              <a:off x="7262975" y="821688"/>
              <a:ext cx="171725" cy="188725"/>
            </a:xfrm>
            <a:custGeom>
              <a:avLst/>
              <a:gdLst/>
              <a:ahLst/>
              <a:cxnLst/>
              <a:rect l="l" t="t" r="r" b="b"/>
              <a:pathLst>
                <a:path w="6869" h="7549" extrusionOk="0">
                  <a:moveTo>
                    <a:pt x="3152" y="0"/>
                  </a:moveTo>
                  <a:cubicBezTo>
                    <a:pt x="1019" y="0"/>
                    <a:pt x="323" y="1132"/>
                    <a:pt x="173" y="3334"/>
                  </a:cubicBezTo>
                  <a:cubicBezTo>
                    <a:pt x="1" y="5748"/>
                    <a:pt x="450" y="7548"/>
                    <a:pt x="2375" y="7548"/>
                  </a:cubicBezTo>
                  <a:cubicBezTo>
                    <a:pt x="2638" y="7548"/>
                    <a:pt x="2928" y="7515"/>
                    <a:pt x="3248" y="7445"/>
                  </a:cubicBezTo>
                  <a:cubicBezTo>
                    <a:pt x="6869" y="6647"/>
                    <a:pt x="6691" y="7"/>
                    <a:pt x="315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773;p66"/>
            <p:cNvSpPr/>
            <p:nvPr/>
          </p:nvSpPr>
          <p:spPr>
            <a:xfrm flipH="1">
              <a:off x="7397200" y="899363"/>
              <a:ext cx="19050" cy="27275"/>
            </a:xfrm>
            <a:custGeom>
              <a:avLst/>
              <a:gdLst/>
              <a:ahLst/>
              <a:cxnLst/>
              <a:rect l="l" t="t" r="r" b="b"/>
              <a:pathLst>
                <a:path w="762" h="1091" extrusionOk="0">
                  <a:moveTo>
                    <a:pt x="761" y="0"/>
                  </a:moveTo>
                  <a:lnTo>
                    <a:pt x="761" y="0"/>
                  </a:lnTo>
                  <a:cubicBezTo>
                    <a:pt x="537" y="283"/>
                    <a:pt x="283" y="540"/>
                    <a:pt x="0" y="764"/>
                  </a:cubicBezTo>
                  <a:cubicBezTo>
                    <a:pt x="96" y="960"/>
                    <a:pt x="295" y="1086"/>
                    <a:pt x="514" y="109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D4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774;p66"/>
            <p:cNvSpPr/>
            <p:nvPr/>
          </p:nvSpPr>
          <p:spPr>
            <a:xfrm flipH="1">
              <a:off x="7333825" y="862288"/>
              <a:ext cx="26000" cy="16075"/>
            </a:xfrm>
            <a:custGeom>
              <a:avLst/>
              <a:gdLst/>
              <a:ahLst/>
              <a:cxnLst/>
              <a:rect l="l" t="t" r="r" b="b"/>
              <a:pathLst>
                <a:path w="1040" h="643" extrusionOk="0">
                  <a:moveTo>
                    <a:pt x="83" y="1"/>
                  </a:moveTo>
                  <a:cubicBezTo>
                    <a:pt x="42" y="1"/>
                    <a:pt x="8" y="30"/>
                    <a:pt x="3" y="71"/>
                  </a:cubicBezTo>
                  <a:lnTo>
                    <a:pt x="3" y="80"/>
                  </a:lnTo>
                  <a:cubicBezTo>
                    <a:pt x="1" y="125"/>
                    <a:pt x="36" y="164"/>
                    <a:pt x="80" y="167"/>
                  </a:cubicBezTo>
                  <a:lnTo>
                    <a:pt x="83" y="167"/>
                  </a:lnTo>
                  <a:cubicBezTo>
                    <a:pt x="400" y="183"/>
                    <a:pt x="692" y="344"/>
                    <a:pt x="876" y="606"/>
                  </a:cubicBezTo>
                  <a:cubicBezTo>
                    <a:pt x="890" y="629"/>
                    <a:pt x="916" y="643"/>
                    <a:pt x="944" y="643"/>
                  </a:cubicBezTo>
                  <a:cubicBezTo>
                    <a:pt x="960" y="643"/>
                    <a:pt x="977" y="638"/>
                    <a:pt x="991" y="627"/>
                  </a:cubicBezTo>
                  <a:cubicBezTo>
                    <a:pt x="1030" y="601"/>
                    <a:pt x="1040" y="552"/>
                    <a:pt x="1016" y="512"/>
                  </a:cubicBezTo>
                  <a:lnTo>
                    <a:pt x="1014" y="510"/>
                  </a:lnTo>
                  <a:cubicBezTo>
                    <a:pt x="802" y="209"/>
                    <a:pt x="461" y="20"/>
                    <a:pt x="92" y="1"/>
                  </a:cubicBezTo>
                  <a:cubicBezTo>
                    <a:pt x="89" y="1"/>
                    <a:pt x="86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775;p66"/>
            <p:cNvSpPr/>
            <p:nvPr/>
          </p:nvSpPr>
          <p:spPr>
            <a:xfrm flipH="1">
              <a:off x="7393000" y="851663"/>
              <a:ext cx="26350" cy="6900"/>
            </a:xfrm>
            <a:custGeom>
              <a:avLst/>
              <a:gdLst/>
              <a:ahLst/>
              <a:cxnLst/>
              <a:rect l="l" t="t" r="r" b="b"/>
              <a:pathLst>
                <a:path w="1054" h="276" extrusionOk="0">
                  <a:moveTo>
                    <a:pt x="555" y="1"/>
                  </a:moveTo>
                  <a:cubicBezTo>
                    <a:pt x="383" y="1"/>
                    <a:pt x="211" y="42"/>
                    <a:pt x="54" y="125"/>
                  </a:cubicBezTo>
                  <a:cubicBezTo>
                    <a:pt x="15" y="148"/>
                    <a:pt x="1" y="197"/>
                    <a:pt x="19" y="239"/>
                  </a:cubicBezTo>
                  <a:cubicBezTo>
                    <a:pt x="36" y="261"/>
                    <a:pt x="61" y="272"/>
                    <a:pt x="87" y="272"/>
                  </a:cubicBezTo>
                  <a:cubicBezTo>
                    <a:pt x="89" y="272"/>
                    <a:pt x="92" y="272"/>
                    <a:pt x="94" y="272"/>
                  </a:cubicBezTo>
                  <a:cubicBezTo>
                    <a:pt x="101" y="274"/>
                    <a:pt x="107" y="275"/>
                    <a:pt x="114" y="275"/>
                  </a:cubicBezTo>
                  <a:cubicBezTo>
                    <a:pt x="120" y="275"/>
                    <a:pt x="127" y="274"/>
                    <a:pt x="134" y="272"/>
                  </a:cubicBezTo>
                  <a:cubicBezTo>
                    <a:pt x="266" y="203"/>
                    <a:pt x="411" y="167"/>
                    <a:pt x="557" y="167"/>
                  </a:cubicBezTo>
                  <a:cubicBezTo>
                    <a:pt x="682" y="167"/>
                    <a:pt x="806" y="193"/>
                    <a:pt x="923" y="246"/>
                  </a:cubicBezTo>
                  <a:cubicBezTo>
                    <a:pt x="934" y="251"/>
                    <a:pt x="945" y="253"/>
                    <a:pt x="957" y="253"/>
                  </a:cubicBezTo>
                  <a:cubicBezTo>
                    <a:pt x="988" y="253"/>
                    <a:pt x="1019" y="235"/>
                    <a:pt x="1032" y="204"/>
                  </a:cubicBezTo>
                  <a:cubicBezTo>
                    <a:pt x="1053" y="165"/>
                    <a:pt x="1037" y="113"/>
                    <a:pt x="995" y="94"/>
                  </a:cubicBezTo>
                  <a:lnTo>
                    <a:pt x="993" y="94"/>
                  </a:lnTo>
                  <a:cubicBezTo>
                    <a:pt x="853" y="32"/>
                    <a:pt x="704" y="1"/>
                    <a:pt x="5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776;p66"/>
            <p:cNvSpPr/>
            <p:nvPr/>
          </p:nvSpPr>
          <p:spPr>
            <a:xfrm flipH="1">
              <a:off x="7235950" y="800263"/>
              <a:ext cx="204125" cy="171975"/>
            </a:xfrm>
            <a:custGeom>
              <a:avLst/>
              <a:gdLst/>
              <a:ahLst/>
              <a:cxnLst/>
              <a:rect l="l" t="t" r="r" b="b"/>
              <a:pathLst>
                <a:path w="8165" h="6879" extrusionOk="0">
                  <a:moveTo>
                    <a:pt x="3804" y="1"/>
                  </a:moveTo>
                  <a:cubicBezTo>
                    <a:pt x="3758" y="1"/>
                    <a:pt x="3711" y="2"/>
                    <a:pt x="3664" y="3"/>
                  </a:cubicBezTo>
                  <a:cubicBezTo>
                    <a:pt x="1" y="96"/>
                    <a:pt x="409" y="3892"/>
                    <a:pt x="409" y="3892"/>
                  </a:cubicBezTo>
                  <a:cubicBezTo>
                    <a:pt x="527" y="1528"/>
                    <a:pt x="1870" y="1000"/>
                    <a:pt x="3048" y="1000"/>
                  </a:cubicBezTo>
                  <a:cubicBezTo>
                    <a:pt x="3999" y="1000"/>
                    <a:pt x="4843" y="1345"/>
                    <a:pt x="4843" y="1345"/>
                  </a:cubicBezTo>
                  <a:cubicBezTo>
                    <a:pt x="4696" y="2708"/>
                    <a:pt x="5692" y="4459"/>
                    <a:pt x="5692" y="4459"/>
                  </a:cubicBezTo>
                  <a:cubicBezTo>
                    <a:pt x="6275" y="5498"/>
                    <a:pt x="5514" y="6760"/>
                    <a:pt x="5421" y="6870"/>
                  </a:cubicBezTo>
                  <a:lnTo>
                    <a:pt x="5421" y="6870"/>
                  </a:lnTo>
                  <a:cubicBezTo>
                    <a:pt x="7289" y="5281"/>
                    <a:pt x="8165" y="1"/>
                    <a:pt x="3804" y="1"/>
                  </a:cubicBezTo>
                  <a:close/>
                  <a:moveTo>
                    <a:pt x="5421" y="6870"/>
                  </a:moveTo>
                  <a:lnTo>
                    <a:pt x="5421" y="6870"/>
                  </a:lnTo>
                  <a:cubicBezTo>
                    <a:pt x="5418" y="6873"/>
                    <a:pt x="5415" y="6875"/>
                    <a:pt x="5412" y="6878"/>
                  </a:cubicBezTo>
                  <a:cubicBezTo>
                    <a:pt x="5412" y="6878"/>
                    <a:pt x="5413" y="6878"/>
                    <a:pt x="5413" y="6878"/>
                  </a:cubicBezTo>
                  <a:cubicBezTo>
                    <a:pt x="5414" y="6878"/>
                    <a:pt x="5417" y="6875"/>
                    <a:pt x="5421" y="68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777;p66"/>
            <p:cNvSpPr/>
            <p:nvPr/>
          </p:nvSpPr>
          <p:spPr>
            <a:xfrm flipH="1">
              <a:off x="7275225" y="904663"/>
              <a:ext cx="160825" cy="105575"/>
            </a:xfrm>
            <a:custGeom>
              <a:avLst/>
              <a:gdLst/>
              <a:ahLst/>
              <a:cxnLst/>
              <a:rect l="l" t="t" r="r" b="b"/>
              <a:pathLst>
                <a:path w="6433" h="4223" extrusionOk="0">
                  <a:moveTo>
                    <a:pt x="5775" y="0"/>
                  </a:moveTo>
                  <a:cubicBezTo>
                    <a:pt x="5482" y="0"/>
                    <a:pt x="5170" y="220"/>
                    <a:pt x="4880" y="661"/>
                  </a:cubicBezTo>
                  <a:lnTo>
                    <a:pt x="4880" y="577"/>
                  </a:lnTo>
                  <a:cubicBezTo>
                    <a:pt x="3600" y="427"/>
                    <a:pt x="2263" y="253"/>
                    <a:pt x="1317" y="253"/>
                  </a:cubicBezTo>
                  <a:cubicBezTo>
                    <a:pt x="675" y="253"/>
                    <a:pt x="213" y="334"/>
                    <a:pt x="71" y="556"/>
                  </a:cubicBezTo>
                  <a:lnTo>
                    <a:pt x="71" y="554"/>
                  </a:lnTo>
                  <a:lnTo>
                    <a:pt x="71" y="554"/>
                  </a:lnTo>
                  <a:cubicBezTo>
                    <a:pt x="1" y="1987"/>
                    <a:pt x="211" y="3129"/>
                    <a:pt x="937" y="3738"/>
                  </a:cubicBezTo>
                  <a:cubicBezTo>
                    <a:pt x="1344" y="4068"/>
                    <a:pt x="1889" y="4223"/>
                    <a:pt x="2467" y="4223"/>
                  </a:cubicBezTo>
                  <a:cubicBezTo>
                    <a:pt x="3340" y="4223"/>
                    <a:pt x="4288" y="3870"/>
                    <a:pt x="4950" y="3241"/>
                  </a:cubicBezTo>
                  <a:cubicBezTo>
                    <a:pt x="4969" y="3178"/>
                    <a:pt x="4980" y="3113"/>
                    <a:pt x="4985" y="3047"/>
                  </a:cubicBezTo>
                  <a:cubicBezTo>
                    <a:pt x="5629" y="2695"/>
                    <a:pt x="6043" y="1773"/>
                    <a:pt x="6433" y="804"/>
                  </a:cubicBezTo>
                  <a:lnTo>
                    <a:pt x="6433" y="804"/>
                  </a:lnTo>
                  <a:cubicBezTo>
                    <a:pt x="6015" y="1633"/>
                    <a:pt x="5608" y="2422"/>
                    <a:pt x="5020" y="2784"/>
                  </a:cubicBezTo>
                  <a:cubicBezTo>
                    <a:pt x="5090" y="2123"/>
                    <a:pt x="5055" y="1453"/>
                    <a:pt x="4910" y="804"/>
                  </a:cubicBezTo>
                  <a:cubicBezTo>
                    <a:pt x="5173" y="377"/>
                    <a:pt x="5467" y="107"/>
                    <a:pt x="5798" y="107"/>
                  </a:cubicBezTo>
                  <a:cubicBezTo>
                    <a:pt x="5984" y="107"/>
                    <a:pt x="6181" y="191"/>
                    <a:pt x="6391" y="379"/>
                  </a:cubicBezTo>
                  <a:cubicBezTo>
                    <a:pt x="6208" y="126"/>
                    <a:pt x="5997" y="0"/>
                    <a:pt x="577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778;p66"/>
            <p:cNvSpPr/>
            <p:nvPr/>
          </p:nvSpPr>
          <p:spPr>
            <a:xfrm flipH="1">
              <a:off x="7357350" y="889013"/>
              <a:ext cx="11575" cy="15750"/>
            </a:xfrm>
            <a:custGeom>
              <a:avLst/>
              <a:gdLst/>
              <a:ahLst/>
              <a:cxnLst/>
              <a:rect l="l" t="t" r="r" b="b"/>
              <a:pathLst>
                <a:path w="463" h="630" extrusionOk="0">
                  <a:moveTo>
                    <a:pt x="259" y="1"/>
                  </a:moveTo>
                  <a:cubicBezTo>
                    <a:pt x="154" y="1"/>
                    <a:pt x="51" y="116"/>
                    <a:pt x="19" y="277"/>
                  </a:cubicBezTo>
                  <a:cubicBezTo>
                    <a:pt x="1" y="449"/>
                    <a:pt x="52" y="603"/>
                    <a:pt x="166" y="627"/>
                  </a:cubicBezTo>
                  <a:cubicBezTo>
                    <a:pt x="175" y="628"/>
                    <a:pt x="184" y="629"/>
                    <a:pt x="192" y="629"/>
                  </a:cubicBezTo>
                  <a:cubicBezTo>
                    <a:pt x="298" y="629"/>
                    <a:pt x="402" y="514"/>
                    <a:pt x="433" y="358"/>
                  </a:cubicBezTo>
                  <a:cubicBezTo>
                    <a:pt x="463" y="188"/>
                    <a:pt x="402" y="27"/>
                    <a:pt x="288" y="4"/>
                  </a:cubicBezTo>
                  <a:cubicBezTo>
                    <a:pt x="278" y="2"/>
                    <a:pt x="269" y="1"/>
                    <a:pt x="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779;p66"/>
            <p:cNvSpPr/>
            <p:nvPr/>
          </p:nvSpPr>
          <p:spPr>
            <a:xfrm flipH="1">
              <a:off x="7360550" y="884013"/>
              <a:ext cx="8600" cy="6250"/>
            </a:xfrm>
            <a:custGeom>
              <a:avLst/>
              <a:gdLst/>
              <a:ahLst/>
              <a:cxnLst/>
              <a:rect l="l" t="t" r="r" b="b"/>
              <a:pathLst>
                <a:path w="344" h="250" extrusionOk="0">
                  <a:moveTo>
                    <a:pt x="0" y="0"/>
                  </a:moveTo>
                  <a:cubicBezTo>
                    <a:pt x="0" y="0"/>
                    <a:pt x="85" y="249"/>
                    <a:pt x="243" y="249"/>
                  </a:cubicBezTo>
                  <a:cubicBezTo>
                    <a:pt x="274" y="249"/>
                    <a:pt x="307" y="240"/>
                    <a:pt x="343" y="2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780;p66"/>
            <p:cNvSpPr/>
            <p:nvPr/>
          </p:nvSpPr>
          <p:spPr>
            <a:xfrm flipH="1">
              <a:off x="7404675" y="882388"/>
              <a:ext cx="12400" cy="15900"/>
            </a:xfrm>
            <a:custGeom>
              <a:avLst/>
              <a:gdLst/>
              <a:ahLst/>
              <a:cxnLst/>
              <a:rect l="l" t="t" r="r" b="b"/>
              <a:pathLst>
                <a:path w="496" h="636" extrusionOk="0">
                  <a:moveTo>
                    <a:pt x="272" y="0"/>
                  </a:moveTo>
                  <a:cubicBezTo>
                    <a:pt x="163" y="0"/>
                    <a:pt x="52" y="113"/>
                    <a:pt x="19" y="283"/>
                  </a:cubicBezTo>
                  <a:cubicBezTo>
                    <a:pt x="1" y="455"/>
                    <a:pt x="50" y="614"/>
                    <a:pt x="164" y="633"/>
                  </a:cubicBezTo>
                  <a:cubicBezTo>
                    <a:pt x="173" y="634"/>
                    <a:pt x="182" y="635"/>
                    <a:pt x="190" y="635"/>
                  </a:cubicBezTo>
                  <a:cubicBezTo>
                    <a:pt x="295" y="635"/>
                    <a:pt x="401" y="522"/>
                    <a:pt x="447" y="350"/>
                  </a:cubicBezTo>
                  <a:cubicBezTo>
                    <a:pt x="496" y="163"/>
                    <a:pt x="412" y="23"/>
                    <a:pt x="297" y="2"/>
                  </a:cubicBezTo>
                  <a:cubicBezTo>
                    <a:pt x="289" y="1"/>
                    <a:pt x="281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781;p66"/>
            <p:cNvSpPr/>
            <p:nvPr/>
          </p:nvSpPr>
          <p:spPr>
            <a:xfrm flipH="1">
              <a:off x="7408700" y="877588"/>
              <a:ext cx="8650" cy="6275"/>
            </a:xfrm>
            <a:custGeom>
              <a:avLst/>
              <a:gdLst/>
              <a:ahLst/>
              <a:cxnLst/>
              <a:rect l="l" t="t" r="r" b="b"/>
              <a:pathLst>
                <a:path w="346" h="251" extrusionOk="0">
                  <a:moveTo>
                    <a:pt x="0" y="1"/>
                  </a:moveTo>
                  <a:cubicBezTo>
                    <a:pt x="0" y="1"/>
                    <a:pt x="88" y="250"/>
                    <a:pt x="247" y="250"/>
                  </a:cubicBezTo>
                  <a:cubicBezTo>
                    <a:pt x="278" y="250"/>
                    <a:pt x="310" y="241"/>
                    <a:pt x="346" y="2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782;p66"/>
            <p:cNvSpPr/>
            <p:nvPr/>
          </p:nvSpPr>
          <p:spPr>
            <a:xfrm flipH="1">
              <a:off x="7263550" y="902388"/>
              <a:ext cx="46450" cy="50600"/>
            </a:xfrm>
            <a:custGeom>
              <a:avLst/>
              <a:gdLst/>
              <a:ahLst/>
              <a:cxnLst/>
              <a:rect l="l" t="t" r="r" b="b"/>
              <a:pathLst>
                <a:path w="1858" h="2024" extrusionOk="0">
                  <a:moveTo>
                    <a:pt x="991" y="1"/>
                  </a:moveTo>
                  <a:cubicBezTo>
                    <a:pt x="984" y="1"/>
                    <a:pt x="977" y="1"/>
                    <a:pt x="970" y="1"/>
                  </a:cubicBezTo>
                  <a:cubicBezTo>
                    <a:pt x="412" y="31"/>
                    <a:pt x="90" y="748"/>
                    <a:pt x="44" y="1236"/>
                  </a:cubicBezTo>
                  <a:cubicBezTo>
                    <a:pt x="1" y="1664"/>
                    <a:pt x="224" y="2023"/>
                    <a:pt x="576" y="2023"/>
                  </a:cubicBezTo>
                  <a:cubicBezTo>
                    <a:pt x="665" y="2023"/>
                    <a:pt x="762" y="2000"/>
                    <a:pt x="865" y="1950"/>
                  </a:cubicBezTo>
                  <a:cubicBezTo>
                    <a:pt x="1253" y="1754"/>
                    <a:pt x="1545" y="1408"/>
                    <a:pt x="1675" y="995"/>
                  </a:cubicBezTo>
                  <a:lnTo>
                    <a:pt x="1675" y="993"/>
                  </a:lnTo>
                  <a:cubicBezTo>
                    <a:pt x="1857" y="512"/>
                    <a:pt x="1501" y="1"/>
                    <a:pt x="991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783;p66"/>
            <p:cNvSpPr/>
            <p:nvPr/>
          </p:nvSpPr>
          <p:spPr>
            <a:xfrm flipH="1">
              <a:off x="7235375" y="777663"/>
              <a:ext cx="212675" cy="190125"/>
            </a:xfrm>
            <a:custGeom>
              <a:avLst/>
              <a:gdLst/>
              <a:ahLst/>
              <a:cxnLst/>
              <a:rect l="l" t="t" r="r" b="b"/>
              <a:pathLst>
                <a:path w="8507" h="7605" extrusionOk="0">
                  <a:moveTo>
                    <a:pt x="4527" y="0"/>
                  </a:moveTo>
                  <a:cubicBezTo>
                    <a:pt x="2104" y="0"/>
                    <a:pt x="2047" y="1042"/>
                    <a:pt x="2047" y="1042"/>
                  </a:cubicBezTo>
                  <a:cubicBezTo>
                    <a:pt x="0" y="2618"/>
                    <a:pt x="591" y="4719"/>
                    <a:pt x="591" y="4719"/>
                  </a:cubicBezTo>
                  <a:cubicBezTo>
                    <a:pt x="591" y="4719"/>
                    <a:pt x="470" y="2458"/>
                    <a:pt x="2730" y="2458"/>
                  </a:cubicBezTo>
                  <a:cubicBezTo>
                    <a:pt x="2927" y="2458"/>
                    <a:pt x="3143" y="2475"/>
                    <a:pt x="3378" y="2513"/>
                  </a:cubicBezTo>
                  <a:cubicBezTo>
                    <a:pt x="5689" y="2662"/>
                    <a:pt x="6770" y="4829"/>
                    <a:pt x="6443" y="6281"/>
                  </a:cubicBezTo>
                  <a:lnTo>
                    <a:pt x="6446" y="6283"/>
                  </a:lnTo>
                  <a:cubicBezTo>
                    <a:pt x="6345" y="6696"/>
                    <a:pt x="6294" y="7254"/>
                    <a:pt x="6039" y="7604"/>
                  </a:cubicBezTo>
                  <a:cubicBezTo>
                    <a:pt x="6039" y="7604"/>
                    <a:pt x="6973" y="7553"/>
                    <a:pt x="6856" y="7117"/>
                  </a:cubicBezTo>
                  <a:cubicBezTo>
                    <a:pt x="6856" y="7117"/>
                    <a:pt x="8507" y="5461"/>
                    <a:pt x="8369" y="3556"/>
                  </a:cubicBezTo>
                  <a:cubicBezTo>
                    <a:pt x="8292" y="2403"/>
                    <a:pt x="7725" y="288"/>
                    <a:pt x="5745" y="73"/>
                  </a:cubicBezTo>
                  <a:cubicBezTo>
                    <a:pt x="5284" y="22"/>
                    <a:pt x="4880" y="0"/>
                    <a:pt x="45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784;p66"/>
            <p:cNvSpPr/>
            <p:nvPr/>
          </p:nvSpPr>
          <p:spPr>
            <a:xfrm flipH="1">
              <a:off x="7238625" y="777613"/>
              <a:ext cx="196650" cy="190125"/>
            </a:xfrm>
            <a:custGeom>
              <a:avLst/>
              <a:gdLst/>
              <a:ahLst/>
              <a:cxnLst/>
              <a:rect l="l" t="t" r="r" b="b"/>
              <a:pathLst>
                <a:path w="7866" h="7605" extrusionOk="0">
                  <a:moveTo>
                    <a:pt x="4016" y="1"/>
                  </a:moveTo>
                  <a:lnTo>
                    <a:pt x="4016" y="3"/>
                  </a:lnTo>
                  <a:cubicBezTo>
                    <a:pt x="1595" y="3"/>
                    <a:pt x="1536" y="1039"/>
                    <a:pt x="1536" y="1042"/>
                  </a:cubicBezTo>
                  <a:cubicBezTo>
                    <a:pt x="238" y="2041"/>
                    <a:pt x="0" y="3253"/>
                    <a:pt x="0" y="4004"/>
                  </a:cubicBezTo>
                  <a:cubicBezTo>
                    <a:pt x="0" y="4439"/>
                    <a:pt x="80" y="4721"/>
                    <a:pt x="80" y="4721"/>
                  </a:cubicBezTo>
                  <a:lnTo>
                    <a:pt x="80" y="4663"/>
                  </a:lnTo>
                  <a:cubicBezTo>
                    <a:pt x="80" y="4305"/>
                    <a:pt x="180" y="2459"/>
                    <a:pt x="2220" y="2459"/>
                  </a:cubicBezTo>
                  <a:cubicBezTo>
                    <a:pt x="2438" y="2461"/>
                    <a:pt x="2652" y="2480"/>
                    <a:pt x="2867" y="2515"/>
                  </a:cubicBezTo>
                  <a:cubicBezTo>
                    <a:pt x="4907" y="2648"/>
                    <a:pt x="5991" y="4352"/>
                    <a:pt x="5991" y="5748"/>
                  </a:cubicBezTo>
                  <a:cubicBezTo>
                    <a:pt x="5991" y="5928"/>
                    <a:pt x="5972" y="6108"/>
                    <a:pt x="5932" y="6283"/>
                  </a:cubicBezTo>
                  <a:cubicBezTo>
                    <a:pt x="5834" y="6696"/>
                    <a:pt x="5783" y="7254"/>
                    <a:pt x="5528" y="7604"/>
                  </a:cubicBezTo>
                  <a:cubicBezTo>
                    <a:pt x="5528" y="7604"/>
                    <a:pt x="6355" y="7560"/>
                    <a:pt x="6357" y="7191"/>
                  </a:cubicBezTo>
                  <a:cubicBezTo>
                    <a:pt x="6355" y="7165"/>
                    <a:pt x="6353" y="7142"/>
                    <a:pt x="6345" y="7119"/>
                  </a:cubicBezTo>
                  <a:cubicBezTo>
                    <a:pt x="6345" y="7119"/>
                    <a:pt x="7863" y="5596"/>
                    <a:pt x="7865" y="3792"/>
                  </a:cubicBezTo>
                  <a:cubicBezTo>
                    <a:pt x="7865" y="3712"/>
                    <a:pt x="7863" y="3635"/>
                    <a:pt x="7856" y="3558"/>
                  </a:cubicBezTo>
                  <a:cubicBezTo>
                    <a:pt x="7781" y="2403"/>
                    <a:pt x="7214" y="290"/>
                    <a:pt x="5234" y="75"/>
                  </a:cubicBezTo>
                  <a:cubicBezTo>
                    <a:pt x="4828" y="29"/>
                    <a:pt x="4422" y="3"/>
                    <a:pt x="4016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785;p66"/>
            <p:cNvSpPr/>
            <p:nvPr/>
          </p:nvSpPr>
          <p:spPr>
            <a:xfrm flipH="1">
              <a:off x="7104100" y="1085838"/>
              <a:ext cx="179250" cy="302225"/>
            </a:xfrm>
            <a:custGeom>
              <a:avLst/>
              <a:gdLst/>
              <a:ahLst/>
              <a:cxnLst/>
              <a:rect l="l" t="t" r="r" b="b"/>
              <a:pathLst>
                <a:path w="7170" h="12089" extrusionOk="0">
                  <a:moveTo>
                    <a:pt x="3992" y="0"/>
                  </a:moveTo>
                  <a:cubicBezTo>
                    <a:pt x="3464" y="535"/>
                    <a:pt x="2066" y="2288"/>
                    <a:pt x="1931" y="3719"/>
                  </a:cubicBezTo>
                  <a:lnTo>
                    <a:pt x="2972" y="8516"/>
                  </a:lnTo>
                  <a:lnTo>
                    <a:pt x="0" y="8453"/>
                  </a:lnTo>
                  <a:lnTo>
                    <a:pt x="182" y="10326"/>
                  </a:lnTo>
                  <a:cubicBezTo>
                    <a:pt x="182" y="10326"/>
                    <a:pt x="2787" y="12088"/>
                    <a:pt x="4650" y="12088"/>
                  </a:cubicBezTo>
                  <a:cubicBezTo>
                    <a:pt x="5484" y="12088"/>
                    <a:pt x="6170" y="11735"/>
                    <a:pt x="6406" y="10711"/>
                  </a:cubicBezTo>
                  <a:cubicBezTo>
                    <a:pt x="7169" y="7401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786;p66"/>
            <p:cNvSpPr/>
            <p:nvPr/>
          </p:nvSpPr>
          <p:spPr>
            <a:xfrm flipH="1">
              <a:off x="7120225" y="1085838"/>
              <a:ext cx="163075" cy="302225"/>
            </a:xfrm>
            <a:custGeom>
              <a:avLst/>
              <a:gdLst/>
              <a:ahLst/>
              <a:cxnLst/>
              <a:rect l="l" t="t" r="r" b="b"/>
              <a:pathLst>
                <a:path w="6523" h="12089" extrusionOk="0">
                  <a:moveTo>
                    <a:pt x="3990" y="0"/>
                  </a:moveTo>
                  <a:lnTo>
                    <a:pt x="3950" y="42"/>
                  </a:lnTo>
                  <a:cubicBezTo>
                    <a:pt x="3392" y="621"/>
                    <a:pt x="2059" y="2323"/>
                    <a:pt x="1929" y="3719"/>
                  </a:cubicBezTo>
                  <a:lnTo>
                    <a:pt x="2405" y="5913"/>
                  </a:lnTo>
                  <a:cubicBezTo>
                    <a:pt x="2743" y="6910"/>
                    <a:pt x="3185" y="7870"/>
                    <a:pt x="3717" y="8778"/>
                  </a:cubicBezTo>
                  <a:cubicBezTo>
                    <a:pt x="3486" y="8647"/>
                    <a:pt x="3229" y="8561"/>
                    <a:pt x="2965" y="8530"/>
                  </a:cubicBezTo>
                  <a:cubicBezTo>
                    <a:pt x="2965" y="8526"/>
                    <a:pt x="2963" y="8521"/>
                    <a:pt x="2961" y="8516"/>
                  </a:cubicBezTo>
                  <a:lnTo>
                    <a:pt x="0" y="8453"/>
                  </a:lnTo>
                  <a:lnTo>
                    <a:pt x="180" y="10326"/>
                  </a:lnTo>
                  <a:cubicBezTo>
                    <a:pt x="180" y="10326"/>
                    <a:pt x="2785" y="12088"/>
                    <a:pt x="4648" y="12088"/>
                  </a:cubicBezTo>
                  <a:cubicBezTo>
                    <a:pt x="5482" y="12088"/>
                    <a:pt x="6168" y="11736"/>
                    <a:pt x="6404" y="10711"/>
                  </a:cubicBezTo>
                  <a:cubicBezTo>
                    <a:pt x="6486" y="10356"/>
                    <a:pt x="6523" y="9952"/>
                    <a:pt x="6523" y="9518"/>
                  </a:cubicBezTo>
                  <a:cubicBezTo>
                    <a:pt x="6523" y="589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787;p66"/>
            <p:cNvSpPr/>
            <p:nvPr/>
          </p:nvSpPr>
          <p:spPr>
            <a:xfrm flipH="1">
              <a:off x="7242650" y="1259463"/>
              <a:ext cx="200850" cy="110675"/>
            </a:xfrm>
            <a:custGeom>
              <a:avLst/>
              <a:gdLst/>
              <a:ahLst/>
              <a:cxnLst/>
              <a:rect l="l" t="t" r="r" b="b"/>
              <a:pathLst>
                <a:path w="8034" h="4427" extrusionOk="0">
                  <a:moveTo>
                    <a:pt x="1517" y="1"/>
                  </a:moveTo>
                  <a:cubicBezTo>
                    <a:pt x="923" y="1"/>
                    <a:pt x="352" y="51"/>
                    <a:pt x="236" y="171"/>
                  </a:cubicBezTo>
                  <a:cubicBezTo>
                    <a:pt x="0" y="414"/>
                    <a:pt x="313" y="1761"/>
                    <a:pt x="773" y="2006"/>
                  </a:cubicBezTo>
                  <a:cubicBezTo>
                    <a:pt x="1193" y="2229"/>
                    <a:pt x="3273" y="2596"/>
                    <a:pt x="3802" y="2596"/>
                  </a:cubicBezTo>
                  <a:cubicBezTo>
                    <a:pt x="3854" y="2596"/>
                    <a:pt x="3892" y="2592"/>
                    <a:pt x="3910" y="2585"/>
                  </a:cubicBezTo>
                  <a:lnTo>
                    <a:pt x="8033" y="4427"/>
                  </a:lnTo>
                  <a:lnTo>
                    <a:pt x="7916" y="1070"/>
                  </a:lnTo>
                  <a:lnTo>
                    <a:pt x="4118" y="857"/>
                  </a:lnTo>
                  <a:cubicBezTo>
                    <a:pt x="4118" y="857"/>
                    <a:pt x="3236" y="311"/>
                    <a:pt x="2953" y="140"/>
                  </a:cubicBezTo>
                  <a:cubicBezTo>
                    <a:pt x="2764" y="54"/>
                    <a:pt x="2129" y="1"/>
                    <a:pt x="151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788;p66"/>
            <p:cNvSpPr/>
            <p:nvPr/>
          </p:nvSpPr>
          <p:spPr>
            <a:xfrm flipH="1">
              <a:off x="7209050" y="1294838"/>
              <a:ext cx="900" cy="3875"/>
            </a:xfrm>
            <a:custGeom>
              <a:avLst/>
              <a:gdLst/>
              <a:ahLst/>
              <a:cxnLst/>
              <a:rect l="l" t="t" r="r" b="b"/>
              <a:pathLst>
                <a:path w="36" h="155" extrusionOk="0">
                  <a:moveTo>
                    <a:pt x="1" y="0"/>
                  </a:moveTo>
                  <a:lnTo>
                    <a:pt x="1" y="2"/>
                  </a:lnTo>
                  <a:cubicBezTo>
                    <a:pt x="1" y="12"/>
                    <a:pt x="1" y="21"/>
                    <a:pt x="1" y="30"/>
                  </a:cubicBezTo>
                  <a:cubicBezTo>
                    <a:pt x="10" y="72"/>
                    <a:pt x="17" y="114"/>
                    <a:pt x="27" y="154"/>
                  </a:cubicBezTo>
                  <a:lnTo>
                    <a:pt x="36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789;p66"/>
            <p:cNvSpPr/>
            <p:nvPr/>
          </p:nvSpPr>
          <p:spPr>
            <a:xfrm flipH="1">
              <a:off x="7209925" y="1225838"/>
              <a:ext cx="15825" cy="69775"/>
            </a:xfrm>
            <a:custGeom>
              <a:avLst/>
              <a:gdLst/>
              <a:ahLst/>
              <a:cxnLst/>
              <a:rect l="l" t="t" r="r" b="b"/>
              <a:pathLst>
                <a:path w="633" h="2791" extrusionOk="0">
                  <a:moveTo>
                    <a:pt x="0" y="1"/>
                  </a:moveTo>
                  <a:lnTo>
                    <a:pt x="0" y="1"/>
                  </a:lnTo>
                  <a:cubicBezTo>
                    <a:pt x="182" y="876"/>
                    <a:pt x="437" y="1880"/>
                    <a:pt x="633" y="2790"/>
                  </a:cubicBezTo>
                  <a:cubicBezTo>
                    <a:pt x="633" y="2781"/>
                    <a:pt x="633" y="2772"/>
                    <a:pt x="633" y="2762"/>
                  </a:cubicBezTo>
                  <a:lnTo>
                    <a:pt x="103" y="313"/>
                  </a:lnTo>
                  <a:cubicBezTo>
                    <a:pt x="68" y="211"/>
                    <a:pt x="33" y="106"/>
                    <a:pt x="0" y="1"/>
                  </a:cubicBez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790;p66"/>
            <p:cNvSpPr/>
            <p:nvPr/>
          </p:nvSpPr>
          <p:spPr>
            <a:xfrm flipH="1">
              <a:off x="7190375" y="1233663"/>
              <a:ext cx="32875" cy="71625"/>
            </a:xfrm>
            <a:custGeom>
              <a:avLst/>
              <a:gdLst/>
              <a:ahLst/>
              <a:cxnLst/>
              <a:rect l="l" t="t" r="r" b="b"/>
              <a:pathLst>
                <a:path w="1315" h="2865" extrusionOk="0">
                  <a:moveTo>
                    <a:pt x="1" y="0"/>
                  </a:moveTo>
                  <a:cubicBezTo>
                    <a:pt x="3" y="7"/>
                    <a:pt x="5" y="13"/>
                    <a:pt x="7" y="19"/>
                  </a:cubicBezTo>
                  <a:lnTo>
                    <a:pt x="7" y="19"/>
                  </a:lnTo>
                  <a:lnTo>
                    <a:pt x="3" y="0"/>
                  </a:lnTo>
                  <a:close/>
                  <a:moveTo>
                    <a:pt x="7" y="19"/>
                  </a:moveTo>
                  <a:lnTo>
                    <a:pt x="568" y="2603"/>
                  </a:lnTo>
                  <a:lnTo>
                    <a:pt x="559" y="2603"/>
                  </a:lnTo>
                  <a:cubicBezTo>
                    <a:pt x="559" y="2608"/>
                    <a:pt x="561" y="2613"/>
                    <a:pt x="561" y="2617"/>
                  </a:cubicBezTo>
                  <a:cubicBezTo>
                    <a:pt x="827" y="2650"/>
                    <a:pt x="1081" y="2734"/>
                    <a:pt x="1315" y="2865"/>
                  </a:cubicBezTo>
                  <a:cubicBezTo>
                    <a:pt x="784" y="1962"/>
                    <a:pt x="347" y="1009"/>
                    <a:pt x="7" y="19"/>
                  </a:cubicBez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791;p66"/>
            <p:cNvSpPr/>
            <p:nvPr/>
          </p:nvSpPr>
          <p:spPr>
            <a:xfrm flipH="1">
              <a:off x="7230400" y="1432388"/>
              <a:ext cx="250575" cy="37150"/>
            </a:xfrm>
            <a:custGeom>
              <a:avLst/>
              <a:gdLst/>
              <a:ahLst/>
              <a:cxnLst/>
              <a:rect l="l" t="t" r="r" b="b"/>
              <a:pathLst>
                <a:path w="10023" h="1486" extrusionOk="0">
                  <a:moveTo>
                    <a:pt x="70" y="0"/>
                  </a:moveTo>
                  <a:lnTo>
                    <a:pt x="0" y="883"/>
                  </a:lnTo>
                  <a:lnTo>
                    <a:pt x="10022" y="1485"/>
                  </a:lnTo>
                  <a:lnTo>
                    <a:pt x="9927" y="5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792;p66"/>
          <p:cNvGrpSpPr/>
          <p:nvPr/>
        </p:nvGrpSpPr>
        <p:grpSpPr>
          <a:xfrm>
            <a:off x="5409129" y="1248175"/>
            <a:ext cx="906730" cy="2694226"/>
            <a:chOff x="5335325" y="463575"/>
            <a:chExt cx="646925" cy="1922250"/>
          </a:xfrm>
        </p:grpSpPr>
        <p:sp>
          <p:nvSpPr>
            <p:cNvPr id="303" name="Google Shape;3793;p66"/>
            <p:cNvSpPr/>
            <p:nvPr/>
          </p:nvSpPr>
          <p:spPr>
            <a:xfrm>
              <a:off x="5755775" y="2212875"/>
              <a:ext cx="54250" cy="120250"/>
            </a:xfrm>
            <a:custGeom>
              <a:avLst/>
              <a:gdLst/>
              <a:ahLst/>
              <a:cxnLst/>
              <a:rect l="l" t="t" r="r" b="b"/>
              <a:pathLst>
                <a:path w="2170" h="4810" extrusionOk="0">
                  <a:moveTo>
                    <a:pt x="89" y="1"/>
                  </a:moveTo>
                  <a:lnTo>
                    <a:pt x="0" y="4810"/>
                  </a:lnTo>
                  <a:lnTo>
                    <a:pt x="2080" y="481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794;p66"/>
            <p:cNvSpPr/>
            <p:nvPr/>
          </p:nvSpPr>
          <p:spPr>
            <a:xfrm>
              <a:off x="5735400" y="2326050"/>
              <a:ext cx="181775" cy="59775"/>
            </a:xfrm>
            <a:custGeom>
              <a:avLst/>
              <a:gdLst/>
              <a:ahLst/>
              <a:cxnLst/>
              <a:rect l="l" t="t" r="r" b="b"/>
              <a:pathLst>
                <a:path w="7271" h="2391" extrusionOk="0">
                  <a:moveTo>
                    <a:pt x="575" y="0"/>
                  </a:moveTo>
                  <a:cubicBezTo>
                    <a:pt x="491" y="0"/>
                    <a:pt x="421" y="63"/>
                    <a:pt x="407" y="145"/>
                  </a:cubicBezTo>
                  <a:lnTo>
                    <a:pt x="33" y="2017"/>
                  </a:lnTo>
                  <a:cubicBezTo>
                    <a:pt x="1" y="2190"/>
                    <a:pt x="113" y="2356"/>
                    <a:pt x="285" y="2389"/>
                  </a:cubicBezTo>
                  <a:lnTo>
                    <a:pt x="288" y="2389"/>
                  </a:lnTo>
                  <a:cubicBezTo>
                    <a:pt x="297" y="2390"/>
                    <a:pt x="306" y="2390"/>
                    <a:pt x="316" y="2390"/>
                  </a:cubicBezTo>
                  <a:cubicBezTo>
                    <a:pt x="326" y="2390"/>
                    <a:pt x="336" y="2390"/>
                    <a:pt x="346" y="2389"/>
                  </a:cubicBezTo>
                  <a:cubicBezTo>
                    <a:pt x="1177" y="2375"/>
                    <a:pt x="2379" y="2323"/>
                    <a:pt x="3425" y="2323"/>
                  </a:cubicBezTo>
                  <a:cubicBezTo>
                    <a:pt x="4651" y="2323"/>
                    <a:pt x="4751" y="2391"/>
                    <a:pt x="6185" y="2391"/>
                  </a:cubicBezTo>
                  <a:cubicBezTo>
                    <a:pt x="7053" y="2391"/>
                    <a:pt x="7270" y="1513"/>
                    <a:pt x="6906" y="1434"/>
                  </a:cubicBezTo>
                  <a:cubicBezTo>
                    <a:pt x="5244" y="1072"/>
                    <a:pt x="4849" y="1035"/>
                    <a:pt x="3402" y="150"/>
                  </a:cubicBezTo>
                  <a:cubicBezTo>
                    <a:pt x="3248" y="56"/>
                    <a:pt x="3073" y="5"/>
                    <a:pt x="2893" y="0"/>
                  </a:cubicBezTo>
                  <a:lnTo>
                    <a:pt x="580" y="0"/>
                  </a:lnTo>
                  <a:cubicBezTo>
                    <a:pt x="578" y="0"/>
                    <a:pt x="576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795;p66"/>
            <p:cNvSpPr/>
            <p:nvPr/>
          </p:nvSpPr>
          <p:spPr>
            <a:xfrm>
              <a:off x="5756175" y="2248200"/>
              <a:ext cx="53725" cy="21250"/>
            </a:xfrm>
            <a:custGeom>
              <a:avLst/>
              <a:gdLst/>
              <a:ahLst/>
              <a:cxnLst/>
              <a:rect l="l" t="t" r="r" b="b"/>
              <a:pathLst>
                <a:path w="2149" h="850" extrusionOk="0">
                  <a:moveTo>
                    <a:pt x="47" y="0"/>
                  </a:moveTo>
                  <a:lnTo>
                    <a:pt x="47" y="2"/>
                  </a:lnTo>
                  <a:lnTo>
                    <a:pt x="47" y="2"/>
                  </a:lnTo>
                  <a:lnTo>
                    <a:pt x="47" y="0"/>
                  </a:lnTo>
                  <a:close/>
                  <a:moveTo>
                    <a:pt x="17" y="2"/>
                  </a:moveTo>
                  <a:lnTo>
                    <a:pt x="1" y="850"/>
                  </a:lnTo>
                  <a:lnTo>
                    <a:pt x="31" y="850"/>
                  </a:lnTo>
                  <a:lnTo>
                    <a:pt x="47" y="2"/>
                  </a:lnTo>
                  <a:close/>
                  <a:moveTo>
                    <a:pt x="2125" y="0"/>
                  </a:moveTo>
                  <a:lnTo>
                    <a:pt x="2111" y="850"/>
                  </a:lnTo>
                  <a:lnTo>
                    <a:pt x="2132" y="850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796;p66"/>
            <p:cNvSpPr/>
            <p:nvPr/>
          </p:nvSpPr>
          <p:spPr>
            <a:xfrm>
              <a:off x="5756925" y="2248250"/>
              <a:ext cx="52450" cy="21200"/>
            </a:xfrm>
            <a:custGeom>
              <a:avLst/>
              <a:gdLst/>
              <a:ahLst/>
              <a:cxnLst/>
              <a:rect l="l" t="t" r="r" b="b"/>
              <a:pathLst>
                <a:path w="2098" h="848" extrusionOk="0">
                  <a:moveTo>
                    <a:pt x="17" y="0"/>
                  </a:moveTo>
                  <a:lnTo>
                    <a:pt x="1" y="848"/>
                  </a:lnTo>
                  <a:lnTo>
                    <a:pt x="2081" y="848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CC6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797;p66"/>
            <p:cNvSpPr/>
            <p:nvPr/>
          </p:nvSpPr>
          <p:spPr>
            <a:xfrm>
              <a:off x="5368875" y="2173300"/>
              <a:ext cx="89100" cy="131925"/>
            </a:xfrm>
            <a:custGeom>
              <a:avLst/>
              <a:gdLst/>
              <a:ahLst/>
              <a:cxnLst/>
              <a:rect l="l" t="t" r="r" b="b"/>
              <a:pathLst>
                <a:path w="3564" h="5277" extrusionOk="0">
                  <a:moveTo>
                    <a:pt x="1546" y="1"/>
                  </a:moveTo>
                  <a:lnTo>
                    <a:pt x="1" y="4647"/>
                  </a:lnTo>
                  <a:lnTo>
                    <a:pt x="2018" y="5277"/>
                  </a:lnTo>
                  <a:lnTo>
                    <a:pt x="3563" y="631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798;p66"/>
            <p:cNvSpPr/>
            <p:nvPr/>
          </p:nvSpPr>
          <p:spPr>
            <a:xfrm>
              <a:off x="5335325" y="2281925"/>
              <a:ext cx="177475" cy="100300"/>
            </a:xfrm>
            <a:custGeom>
              <a:avLst/>
              <a:gdLst/>
              <a:ahLst/>
              <a:cxnLst/>
              <a:rect l="l" t="t" r="r" b="b"/>
              <a:pathLst>
                <a:path w="7099" h="4012" extrusionOk="0">
                  <a:moveTo>
                    <a:pt x="1152" y="1"/>
                  </a:moveTo>
                  <a:cubicBezTo>
                    <a:pt x="1088" y="1"/>
                    <a:pt x="1028" y="36"/>
                    <a:pt x="997" y="94"/>
                  </a:cubicBezTo>
                  <a:lnTo>
                    <a:pt x="85" y="1770"/>
                  </a:lnTo>
                  <a:cubicBezTo>
                    <a:pt x="1" y="1924"/>
                    <a:pt x="59" y="2118"/>
                    <a:pt x="215" y="2202"/>
                  </a:cubicBezTo>
                  <a:lnTo>
                    <a:pt x="271" y="2225"/>
                  </a:lnTo>
                  <a:cubicBezTo>
                    <a:pt x="1070" y="2459"/>
                    <a:pt x="2232" y="2767"/>
                    <a:pt x="3234" y="3073"/>
                  </a:cubicBezTo>
                  <a:cubicBezTo>
                    <a:pt x="4399" y="3439"/>
                    <a:pt x="4476" y="3533"/>
                    <a:pt x="5844" y="3960"/>
                  </a:cubicBezTo>
                  <a:cubicBezTo>
                    <a:pt x="5961" y="3996"/>
                    <a:pt x="6070" y="4012"/>
                    <a:pt x="6172" y="4012"/>
                  </a:cubicBezTo>
                  <a:cubicBezTo>
                    <a:pt x="6791" y="4012"/>
                    <a:pt x="7098" y="3421"/>
                    <a:pt x="6817" y="3264"/>
                  </a:cubicBezTo>
                  <a:cubicBezTo>
                    <a:pt x="5340" y="2414"/>
                    <a:pt x="4975" y="2267"/>
                    <a:pt x="3857" y="1000"/>
                  </a:cubicBezTo>
                  <a:cubicBezTo>
                    <a:pt x="3738" y="860"/>
                    <a:pt x="3586" y="757"/>
                    <a:pt x="3414" y="699"/>
                  </a:cubicBezTo>
                  <a:lnTo>
                    <a:pt x="1207" y="10"/>
                  </a:lnTo>
                  <a:cubicBezTo>
                    <a:pt x="1189" y="4"/>
                    <a:pt x="1170" y="1"/>
                    <a:pt x="1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799;p66"/>
            <p:cNvSpPr/>
            <p:nvPr/>
          </p:nvSpPr>
          <p:spPr>
            <a:xfrm>
              <a:off x="5435475" y="2240300"/>
              <a:ext cx="5450" cy="16250"/>
            </a:xfrm>
            <a:custGeom>
              <a:avLst/>
              <a:gdLst/>
              <a:ahLst/>
              <a:cxnLst/>
              <a:rect l="l" t="t" r="r" b="b"/>
              <a:pathLst>
                <a:path w="218" h="650" extrusionOk="0">
                  <a:moveTo>
                    <a:pt x="218" y="1"/>
                  </a:moveTo>
                  <a:lnTo>
                    <a:pt x="1" y="650"/>
                  </a:lnTo>
                  <a:lnTo>
                    <a:pt x="3" y="650"/>
                  </a:lnTo>
                  <a:lnTo>
                    <a:pt x="218" y="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800;p66"/>
            <p:cNvSpPr/>
            <p:nvPr/>
          </p:nvSpPr>
          <p:spPr>
            <a:xfrm>
              <a:off x="5385100" y="2222100"/>
              <a:ext cx="55825" cy="34450"/>
            </a:xfrm>
            <a:custGeom>
              <a:avLst/>
              <a:gdLst/>
              <a:ahLst/>
              <a:cxnLst/>
              <a:rect l="l" t="t" r="r" b="b"/>
              <a:pathLst>
                <a:path w="2233" h="1378" extrusionOk="0">
                  <a:moveTo>
                    <a:pt x="248" y="1"/>
                  </a:moveTo>
                  <a:lnTo>
                    <a:pt x="1" y="748"/>
                  </a:lnTo>
                  <a:lnTo>
                    <a:pt x="2016" y="1378"/>
                  </a:lnTo>
                  <a:lnTo>
                    <a:pt x="2233" y="729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CC6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801;p66"/>
            <p:cNvSpPr/>
            <p:nvPr/>
          </p:nvSpPr>
          <p:spPr>
            <a:xfrm>
              <a:off x="5888950" y="1252525"/>
              <a:ext cx="67950" cy="74825"/>
            </a:xfrm>
            <a:custGeom>
              <a:avLst/>
              <a:gdLst/>
              <a:ahLst/>
              <a:cxnLst/>
              <a:rect l="l" t="t" r="r" b="b"/>
              <a:pathLst>
                <a:path w="2718" h="2993" extrusionOk="0">
                  <a:moveTo>
                    <a:pt x="1843" y="0"/>
                  </a:moveTo>
                  <a:lnTo>
                    <a:pt x="1" y="589"/>
                  </a:lnTo>
                  <a:lnTo>
                    <a:pt x="946" y="2893"/>
                  </a:lnTo>
                  <a:cubicBezTo>
                    <a:pt x="946" y="2893"/>
                    <a:pt x="1331" y="2992"/>
                    <a:pt x="1724" y="2992"/>
                  </a:cubicBezTo>
                  <a:cubicBezTo>
                    <a:pt x="2215" y="2992"/>
                    <a:pt x="2718" y="2838"/>
                    <a:pt x="2506" y="2144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802;p66"/>
            <p:cNvSpPr/>
            <p:nvPr/>
          </p:nvSpPr>
          <p:spPr>
            <a:xfrm>
              <a:off x="5899400" y="1305100"/>
              <a:ext cx="82850" cy="96800"/>
            </a:xfrm>
            <a:custGeom>
              <a:avLst/>
              <a:gdLst/>
              <a:ahLst/>
              <a:cxnLst/>
              <a:rect l="l" t="t" r="r" b="b"/>
              <a:pathLst>
                <a:path w="3314" h="3872" extrusionOk="0">
                  <a:moveTo>
                    <a:pt x="1018" y="1"/>
                  </a:moveTo>
                  <a:cubicBezTo>
                    <a:pt x="1" y="286"/>
                    <a:pt x="988" y="2170"/>
                    <a:pt x="988" y="2170"/>
                  </a:cubicBezTo>
                  <a:lnTo>
                    <a:pt x="1039" y="3089"/>
                  </a:lnTo>
                  <a:cubicBezTo>
                    <a:pt x="1053" y="3454"/>
                    <a:pt x="1329" y="3755"/>
                    <a:pt x="1693" y="3801"/>
                  </a:cubicBezTo>
                  <a:lnTo>
                    <a:pt x="2174" y="3864"/>
                  </a:lnTo>
                  <a:cubicBezTo>
                    <a:pt x="2209" y="3869"/>
                    <a:pt x="2244" y="3872"/>
                    <a:pt x="2279" y="3872"/>
                  </a:cubicBezTo>
                  <a:cubicBezTo>
                    <a:pt x="2619" y="3872"/>
                    <a:pt x="2922" y="3639"/>
                    <a:pt x="3005" y="3300"/>
                  </a:cubicBezTo>
                  <a:lnTo>
                    <a:pt x="3259" y="2244"/>
                  </a:lnTo>
                  <a:cubicBezTo>
                    <a:pt x="3313" y="2037"/>
                    <a:pt x="3276" y="1819"/>
                    <a:pt x="3157" y="1642"/>
                  </a:cubicBezTo>
                  <a:lnTo>
                    <a:pt x="2088" y="4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803;p66"/>
            <p:cNvSpPr/>
            <p:nvPr/>
          </p:nvSpPr>
          <p:spPr>
            <a:xfrm>
              <a:off x="5742925" y="760650"/>
              <a:ext cx="223100" cy="543400"/>
            </a:xfrm>
            <a:custGeom>
              <a:avLst/>
              <a:gdLst/>
              <a:ahLst/>
              <a:cxnLst/>
              <a:rect l="l" t="t" r="r" b="b"/>
              <a:pathLst>
                <a:path w="8924" h="21736" extrusionOk="0">
                  <a:moveTo>
                    <a:pt x="1" y="0"/>
                  </a:moveTo>
                  <a:cubicBezTo>
                    <a:pt x="283" y="1938"/>
                    <a:pt x="596" y="1873"/>
                    <a:pt x="848" y="3817"/>
                  </a:cubicBezTo>
                  <a:cubicBezTo>
                    <a:pt x="1100" y="5759"/>
                    <a:pt x="1364" y="7713"/>
                    <a:pt x="1581" y="9625"/>
                  </a:cubicBezTo>
                  <a:lnTo>
                    <a:pt x="1619" y="9978"/>
                  </a:lnTo>
                  <a:lnTo>
                    <a:pt x="1647" y="10211"/>
                  </a:lnTo>
                  <a:cubicBezTo>
                    <a:pt x="1651" y="10293"/>
                    <a:pt x="1663" y="10375"/>
                    <a:pt x="1682" y="10456"/>
                  </a:cubicBezTo>
                  <a:cubicBezTo>
                    <a:pt x="1733" y="10772"/>
                    <a:pt x="1791" y="11035"/>
                    <a:pt x="1854" y="11304"/>
                  </a:cubicBezTo>
                  <a:cubicBezTo>
                    <a:pt x="1973" y="11846"/>
                    <a:pt x="2106" y="12331"/>
                    <a:pt x="2242" y="12824"/>
                  </a:cubicBezTo>
                  <a:cubicBezTo>
                    <a:pt x="2524" y="13804"/>
                    <a:pt x="3860" y="17192"/>
                    <a:pt x="4161" y="18146"/>
                  </a:cubicBezTo>
                  <a:cubicBezTo>
                    <a:pt x="4653" y="19715"/>
                    <a:pt x="4709" y="19470"/>
                    <a:pt x="5223" y="21029"/>
                  </a:cubicBezTo>
                  <a:cubicBezTo>
                    <a:pt x="5367" y="21462"/>
                    <a:pt x="5769" y="21735"/>
                    <a:pt x="6202" y="21735"/>
                  </a:cubicBezTo>
                  <a:cubicBezTo>
                    <a:pt x="6309" y="21735"/>
                    <a:pt x="6418" y="21718"/>
                    <a:pt x="6526" y="21683"/>
                  </a:cubicBezTo>
                  <a:lnTo>
                    <a:pt x="6542" y="21676"/>
                  </a:lnTo>
                  <a:lnTo>
                    <a:pt x="8106" y="21130"/>
                  </a:lnTo>
                  <a:cubicBezTo>
                    <a:pt x="8643" y="20941"/>
                    <a:pt x="8923" y="20352"/>
                    <a:pt x="8734" y="19816"/>
                  </a:cubicBezTo>
                  <a:lnTo>
                    <a:pt x="8732" y="19811"/>
                  </a:lnTo>
                  <a:cubicBezTo>
                    <a:pt x="8199" y="18303"/>
                    <a:pt x="8139" y="18569"/>
                    <a:pt x="7663" y="17047"/>
                  </a:cubicBezTo>
                  <a:cubicBezTo>
                    <a:pt x="7380" y="16122"/>
                    <a:pt x="6061" y="12758"/>
                    <a:pt x="5818" y="11848"/>
                  </a:cubicBezTo>
                  <a:cubicBezTo>
                    <a:pt x="5697" y="11388"/>
                    <a:pt x="5585" y="10937"/>
                    <a:pt x="5491" y="10496"/>
                  </a:cubicBezTo>
                  <a:cubicBezTo>
                    <a:pt x="5449" y="10284"/>
                    <a:pt x="5410" y="10069"/>
                    <a:pt x="5389" y="9896"/>
                  </a:cubicBezTo>
                  <a:lnTo>
                    <a:pt x="5389" y="9642"/>
                  </a:lnTo>
                  <a:lnTo>
                    <a:pt x="5354" y="9261"/>
                  </a:lnTo>
                  <a:cubicBezTo>
                    <a:pt x="5183" y="7258"/>
                    <a:pt x="5181" y="7882"/>
                    <a:pt x="4997" y="5914"/>
                  </a:cubicBezTo>
                  <a:lnTo>
                    <a:pt x="4714" y="2963"/>
                  </a:lnTo>
                  <a:cubicBezTo>
                    <a:pt x="4573" y="1451"/>
                    <a:pt x="3405" y="24"/>
                    <a:pt x="1932" y="24"/>
                  </a:cubicBezTo>
                  <a:cubicBezTo>
                    <a:pt x="1843" y="24"/>
                    <a:pt x="1752" y="29"/>
                    <a:pt x="1661" y="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804;p66"/>
            <p:cNvSpPr/>
            <p:nvPr/>
          </p:nvSpPr>
          <p:spPr>
            <a:xfrm>
              <a:off x="5802000" y="762275"/>
              <a:ext cx="164025" cy="541725"/>
            </a:xfrm>
            <a:custGeom>
              <a:avLst/>
              <a:gdLst/>
              <a:ahLst/>
              <a:cxnLst/>
              <a:rect l="l" t="t" r="r" b="b"/>
              <a:pathLst>
                <a:path w="6561" h="21669" extrusionOk="0">
                  <a:moveTo>
                    <a:pt x="0" y="1"/>
                  </a:moveTo>
                  <a:cubicBezTo>
                    <a:pt x="1952" y="1887"/>
                    <a:pt x="2036" y="6635"/>
                    <a:pt x="2036" y="11680"/>
                  </a:cubicBezTo>
                  <a:lnTo>
                    <a:pt x="2036" y="13123"/>
                  </a:lnTo>
                  <a:cubicBezTo>
                    <a:pt x="2036" y="13980"/>
                    <a:pt x="2038" y="14839"/>
                    <a:pt x="2052" y="15686"/>
                  </a:cubicBezTo>
                  <a:cubicBezTo>
                    <a:pt x="2069" y="16795"/>
                    <a:pt x="2080" y="17890"/>
                    <a:pt x="2090" y="18952"/>
                  </a:cubicBezTo>
                  <a:cubicBezTo>
                    <a:pt x="2344" y="19636"/>
                    <a:pt x="2470" y="19781"/>
                    <a:pt x="2860" y="20962"/>
                  </a:cubicBezTo>
                  <a:cubicBezTo>
                    <a:pt x="3004" y="21394"/>
                    <a:pt x="3405" y="21669"/>
                    <a:pt x="3838" y="21669"/>
                  </a:cubicBezTo>
                  <a:cubicBezTo>
                    <a:pt x="3945" y="21669"/>
                    <a:pt x="4055" y="21652"/>
                    <a:pt x="4163" y="21616"/>
                  </a:cubicBezTo>
                  <a:lnTo>
                    <a:pt x="4179" y="21611"/>
                  </a:lnTo>
                  <a:lnTo>
                    <a:pt x="5743" y="21065"/>
                  </a:lnTo>
                  <a:cubicBezTo>
                    <a:pt x="6280" y="20873"/>
                    <a:pt x="6560" y="20285"/>
                    <a:pt x="6371" y="19748"/>
                  </a:cubicBezTo>
                  <a:lnTo>
                    <a:pt x="6369" y="19746"/>
                  </a:lnTo>
                  <a:cubicBezTo>
                    <a:pt x="5836" y="18238"/>
                    <a:pt x="5773" y="18504"/>
                    <a:pt x="5300" y="16982"/>
                  </a:cubicBezTo>
                  <a:cubicBezTo>
                    <a:pt x="5017" y="16057"/>
                    <a:pt x="3698" y="12691"/>
                    <a:pt x="3455" y="11781"/>
                  </a:cubicBezTo>
                  <a:cubicBezTo>
                    <a:pt x="3334" y="11323"/>
                    <a:pt x="3222" y="10870"/>
                    <a:pt x="3128" y="10429"/>
                  </a:cubicBezTo>
                  <a:cubicBezTo>
                    <a:pt x="3086" y="10216"/>
                    <a:pt x="3047" y="10002"/>
                    <a:pt x="3023" y="9829"/>
                  </a:cubicBezTo>
                  <a:lnTo>
                    <a:pt x="3023" y="9574"/>
                  </a:lnTo>
                  <a:lnTo>
                    <a:pt x="2991" y="9196"/>
                  </a:lnTo>
                  <a:cubicBezTo>
                    <a:pt x="2820" y="7193"/>
                    <a:pt x="2818" y="7814"/>
                    <a:pt x="2634" y="5849"/>
                  </a:cubicBezTo>
                  <a:lnTo>
                    <a:pt x="2351" y="2898"/>
                  </a:lnTo>
                  <a:cubicBezTo>
                    <a:pt x="2225" y="1537"/>
                    <a:pt x="1266" y="243"/>
                    <a:pt x="0" y="1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805;p66"/>
            <p:cNvSpPr/>
            <p:nvPr/>
          </p:nvSpPr>
          <p:spPr>
            <a:xfrm>
              <a:off x="5661625" y="1195675"/>
              <a:ext cx="185500" cy="1052600"/>
            </a:xfrm>
            <a:custGeom>
              <a:avLst/>
              <a:gdLst/>
              <a:ahLst/>
              <a:cxnLst/>
              <a:rect l="l" t="t" r="r" b="b"/>
              <a:pathLst>
                <a:path w="7420" h="42104" extrusionOk="0">
                  <a:moveTo>
                    <a:pt x="409" y="1"/>
                  </a:moveTo>
                  <a:lnTo>
                    <a:pt x="1" y="4527"/>
                  </a:lnTo>
                  <a:cubicBezTo>
                    <a:pt x="110" y="9609"/>
                    <a:pt x="1917" y="26259"/>
                    <a:pt x="1917" y="26259"/>
                  </a:cubicBezTo>
                  <a:cubicBezTo>
                    <a:pt x="1378" y="32609"/>
                    <a:pt x="2580" y="37983"/>
                    <a:pt x="2882" y="41380"/>
                  </a:cubicBezTo>
                  <a:cubicBezTo>
                    <a:pt x="2893" y="41767"/>
                    <a:pt x="3201" y="42080"/>
                    <a:pt x="3589" y="42103"/>
                  </a:cubicBezTo>
                  <a:lnTo>
                    <a:pt x="6103" y="42103"/>
                  </a:lnTo>
                  <a:cubicBezTo>
                    <a:pt x="6514" y="42075"/>
                    <a:pt x="6827" y="41730"/>
                    <a:pt x="6815" y="41319"/>
                  </a:cubicBezTo>
                  <a:lnTo>
                    <a:pt x="6941" y="26191"/>
                  </a:lnTo>
                  <a:lnTo>
                    <a:pt x="7420" y="138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806;p66"/>
            <p:cNvSpPr/>
            <p:nvPr/>
          </p:nvSpPr>
          <p:spPr>
            <a:xfrm>
              <a:off x="5675475" y="1513350"/>
              <a:ext cx="2525" cy="22500"/>
            </a:xfrm>
            <a:custGeom>
              <a:avLst/>
              <a:gdLst/>
              <a:ahLst/>
              <a:cxnLst/>
              <a:rect l="l" t="t" r="r" b="b"/>
              <a:pathLst>
                <a:path w="101" h="900" extrusionOk="0">
                  <a:moveTo>
                    <a:pt x="19" y="0"/>
                  </a:moveTo>
                  <a:lnTo>
                    <a:pt x="0" y="89"/>
                  </a:lnTo>
                  <a:cubicBezTo>
                    <a:pt x="33" y="362"/>
                    <a:pt x="68" y="633"/>
                    <a:pt x="100" y="899"/>
                  </a:cubicBezTo>
                  <a:cubicBezTo>
                    <a:pt x="72" y="598"/>
                    <a:pt x="44" y="299"/>
                    <a:pt x="1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807;p66"/>
            <p:cNvSpPr/>
            <p:nvPr/>
          </p:nvSpPr>
          <p:spPr>
            <a:xfrm>
              <a:off x="5675925" y="1396450"/>
              <a:ext cx="24950" cy="225875"/>
            </a:xfrm>
            <a:custGeom>
              <a:avLst/>
              <a:gdLst/>
              <a:ahLst/>
              <a:cxnLst/>
              <a:rect l="l" t="t" r="r" b="b"/>
              <a:pathLst>
                <a:path w="998" h="9035" extrusionOk="0">
                  <a:moveTo>
                    <a:pt x="984" y="0"/>
                  </a:moveTo>
                  <a:lnTo>
                    <a:pt x="1" y="4676"/>
                  </a:lnTo>
                  <a:cubicBezTo>
                    <a:pt x="26" y="4975"/>
                    <a:pt x="54" y="5274"/>
                    <a:pt x="82" y="5575"/>
                  </a:cubicBezTo>
                  <a:cubicBezTo>
                    <a:pt x="311" y="7450"/>
                    <a:pt x="505" y="9035"/>
                    <a:pt x="505" y="9035"/>
                  </a:cubicBezTo>
                  <a:cubicBezTo>
                    <a:pt x="928" y="4985"/>
                    <a:pt x="998" y="1863"/>
                    <a:pt x="984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808;p66"/>
            <p:cNvSpPr/>
            <p:nvPr/>
          </p:nvSpPr>
          <p:spPr>
            <a:xfrm>
              <a:off x="5373075" y="1227550"/>
              <a:ext cx="362000" cy="1017925"/>
            </a:xfrm>
            <a:custGeom>
              <a:avLst/>
              <a:gdLst/>
              <a:ahLst/>
              <a:cxnLst/>
              <a:rect l="l" t="t" r="r" b="b"/>
              <a:pathLst>
                <a:path w="14480" h="40717" extrusionOk="0">
                  <a:moveTo>
                    <a:pt x="7378" y="0"/>
                  </a:moveTo>
                  <a:cubicBezTo>
                    <a:pt x="5408" y="8582"/>
                    <a:pt x="3939" y="24629"/>
                    <a:pt x="3939" y="24629"/>
                  </a:cubicBezTo>
                  <a:cubicBezTo>
                    <a:pt x="1483" y="30176"/>
                    <a:pt x="841" y="35543"/>
                    <a:pt x="99" y="38776"/>
                  </a:cubicBezTo>
                  <a:cubicBezTo>
                    <a:pt x="1" y="39152"/>
                    <a:pt x="183" y="39545"/>
                    <a:pt x="536" y="39710"/>
                  </a:cubicBezTo>
                  <a:lnTo>
                    <a:pt x="3162" y="40674"/>
                  </a:lnTo>
                  <a:cubicBezTo>
                    <a:pt x="3176" y="40681"/>
                    <a:pt x="3190" y="40686"/>
                    <a:pt x="3206" y="40691"/>
                  </a:cubicBezTo>
                  <a:cubicBezTo>
                    <a:pt x="3268" y="40708"/>
                    <a:pt x="3329" y="40716"/>
                    <a:pt x="3390" y="40716"/>
                  </a:cubicBezTo>
                  <a:cubicBezTo>
                    <a:pt x="3681" y="40716"/>
                    <a:pt x="3950" y="40526"/>
                    <a:pt x="4035" y="40231"/>
                  </a:cubicBezTo>
                  <a:lnTo>
                    <a:pt x="9157" y="25495"/>
                  </a:lnTo>
                  <a:lnTo>
                    <a:pt x="14480" y="199"/>
                  </a:lnTo>
                  <a:lnTo>
                    <a:pt x="14477" y="196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809;p66"/>
            <p:cNvSpPr/>
            <p:nvPr/>
          </p:nvSpPr>
          <p:spPr>
            <a:xfrm>
              <a:off x="5528050" y="743075"/>
              <a:ext cx="316575" cy="507850"/>
            </a:xfrm>
            <a:custGeom>
              <a:avLst/>
              <a:gdLst/>
              <a:ahLst/>
              <a:cxnLst/>
              <a:rect l="l" t="t" r="r" b="b"/>
              <a:pathLst>
                <a:path w="12663" h="20314" extrusionOk="0">
                  <a:moveTo>
                    <a:pt x="3231" y="1"/>
                  </a:moveTo>
                  <a:cubicBezTo>
                    <a:pt x="3056" y="45"/>
                    <a:pt x="2974" y="78"/>
                    <a:pt x="2974" y="78"/>
                  </a:cubicBezTo>
                  <a:lnTo>
                    <a:pt x="2974" y="75"/>
                  </a:lnTo>
                  <a:lnTo>
                    <a:pt x="0" y="20313"/>
                  </a:lnTo>
                  <a:lnTo>
                    <a:pt x="12662" y="20313"/>
                  </a:lnTo>
                  <a:lnTo>
                    <a:pt x="12532" y="13433"/>
                  </a:lnTo>
                  <a:cubicBezTo>
                    <a:pt x="12149" y="4331"/>
                    <a:pt x="10484" y="668"/>
                    <a:pt x="10484" y="668"/>
                  </a:cubicBezTo>
                  <a:lnTo>
                    <a:pt x="9709" y="78"/>
                  </a:lnTo>
                  <a:lnTo>
                    <a:pt x="9455" y="38"/>
                  </a:lnTo>
                  <a:lnTo>
                    <a:pt x="9455" y="1324"/>
                  </a:lnTo>
                  <a:lnTo>
                    <a:pt x="8056" y="2218"/>
                  </a:lnTo>
                  <a:lnTo>
                    <a:pt x="3231" y="1324"/>
                  </a:lnTo>
                  <a:lnTo>
                    <a:pt x="323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810;p66"/>
            <p:cNvSpPr/>
            <p:nvPr/>
          </p:nvSpPr>
          <p:spPr>
            <a:xfrm>
              <a:off x="5605425" y="618425"/>
              <a:ext cx="168275" cy="182100"/>
            </a:xfrm>
            <a:custGeom>
              <a:avLst/>
              <a:gdLst/>
              <a:ahLst/>
              <a:cxnLst/>
              <a:rect l="l" t="t" r="r" b="b"/>
              <a:pathLst>
                <a:path w="6731" h="7284" extrusionOk="0">
                  <a:moveTo>
                    <a:pt x="2144" y="0"/>
                  </a:moveTo>
                  <a:lnTo>
                    <a:pt x="2144" y="0"/>
                  </a:lnTo>
                  <a:cubicBezTo>
                    <a:pt x="2288" y="1195"/>
                    <a:pt x="2379" y="3112"/>
                    <a:pt x="1950" y="4447"/>
                  </a:cubicBezTo>
                  <a:cubicBezTo>
                    <a:pt x="1812" y="4755"/>
                    <a:pt x="1534" y="4982"/>
                    <a:pt x="1203" y="5050"/>
                  </a:cubicBezTo>
                  <a:cubicBezTo>
                    <a:pt x="794" y="5073"/>
                    <a:pt x="390" y="5150"/>
                    <a:pt x="1" y="5276"/>
                  </a:cubicBezTo>
                  <a:lnTo>
                    <a:pt x="2580" y="6467"/>
                  </a:lnTo>
                  <a:lnTo>
                    <a:pt x="4989" y="7284"/>
                  </a:lnTo>
                  <a:lnTo>
                    <a:pt x="5991" y="6467"/>
                  </a:lnTo>
                  <a:lnTo>
                    <a:pt x="6731" y="6275"/>
                  </a:lnTo>
                  <a:lnTo>
                    <a:pt x="6586" y="5320"/>
                  </a:lnTo>
                  <a:lnTo>
                    <a:pt x="5356" y="4935"/>
                  </a:lnTo>
                  <a:cubicBezTo>
                    <a:pt x="5097" y="4907"/>
                    <a:pt x="4891" y="4706"/>
                    <a:pt x="4854" y="4450"/>
                  </a:cubicBezTo>
                  <a:cubicBezTo>
                    <a:pt x="4791" y="3913"/>
                    <a:pt x="4854" y="3366"/>
                    <a:pt x="5038" y="2860"/>
                  </a:cubicBezTo>
                  <a:lnTo>
                    <a:pt x="2144" y="0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811;p66"/>
            <p:cNvSpPr/>
            <p:nvPr/>
          </p:nvSpPr>
          <p:spPr>
            <a:xfrm>
              <a:off x="5726425" y="693825"/>
              <a:ext cx="3750" cy="19575"/>
            </a:xfrm>
            <a:custGeom>
              <a:avLst/>
              <a:gdLst/>
              <a:ahLst/>
              <a:cxnLst/>
              <a:rect l="l" t="t" r="r" b="b"/>
              <a:pathLst>
                <a:path w="150" h="783" extrusionOk="0">
                  <a:moveTo>
                    <a:pt x="147" y="0"/>
                  </a:moveTo>
                  <a:cubicBezTo>
                    <a:pt x="68" y="255"/>
                    <a:pt x="19" y="516"/>
                    <a:pt x="0" y="782"/>
                  </a:cubicBezTo>
                  <a:cubicBezTo>
                    <a:pt x="23" y="518"/>
                    <a:pt x="72" y="257"/>
                    <a:pt x="149" y="3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812;p66"/>
            <p:cNvSpPr/>
            <p:nvPr/>
          </p:nvSpPr>
          <p:spPr>
            <a:xfrm>
              <a:off x="5679500" y="653075"/>
              <a:ext cx="50550" cy="64000"/>
            </a:xfrm>
            <a:custGeom>
              <a:avLst/>
              <a:gdLst/>
              <a:ahLst/>
              <a:cxnLst/>
              <a:rect l="l" t="t" r="r" b="b"/>
              <a:pathLst>
                <a:path w="2022" h="2560" extrusionOk="0">
                  <a:moveTo>
                    <a:pt x="357" y="1"/>
                  </a:moveTo>
                  <a:lnTo>
                    <a:pt x="358" y="1"/>
                  </a:lnTo>
                  <a:lnTo>
                    <a:pt x="358" y="1"/>
                  </a:lnTo>
                  <a:cubicBezTo>
                    <a:pt x="358" y="1"/>
                    <a:pt x="359" y="1"/>
                    <a:pt x="360" y="1"/>
                  </a:cubicBezTo>
                  <a:close/>
                  <a:moveTo>
                    <a:pt x="358" y="1"/>
                  </a:moveTo>
                  <a:cubicBezTo>
                    <a:pt x="176" y="46"/>
                    <a:pt x="1" y="523"/>
                    <a:pt x="140" y="995"/>
                  </a:cubicBezTo>
                  <a:cubicBezTo>
                    <a:pt x="353" y="1766"/>
                    <a:pt x="1188" y="2405"/>
                    <a:pt x="1868" y="2559"/>
                  </a:cubicBezTo>
                  <a:cubicBezTo>
                    <a:pt x="1870" y="2510"/>
                    <a:pt x="1872" y="2461"/>
                    <a:pt x="1877" y="2412"/>
                  </a:cubicBezTo>
                  <a:cubicBezTo>
                    <a:pt x="1896" y="2146"/>
                    <a:pt x="1945" y="1885"/>
                    <a:pt x="2022" y="1630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CC6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813;p66"/>
            <p:cNvSpPr/>
            <p:nvPr/>
          </p:nvSpPr>
          <p:spPr>
            <a:xfrm>
              <a:off x="5647225" y="483825"/>
              <a:ext cx="165425" cy="217200"/>
            </a:xfrm>
            <a:custGeom>
              <a:avLst/>
              <a:gdLst/>
              <a:ahLst/>
              <a:cxnLst/>
              <a:rect l="l" t="t" r="r" b="b"/>
              <a:pathLst>
                <a:path w="6617" h="8688" extrusionOk="0">
                  <a:moveTo>
                    <a:pt x="3023" y="0"/>
                  </a:moveTo>
                  <a:cubicBezTo>
                    <a:pt x="1853" y="0"/>
                    <a:pt x="741" y="691"/>
                    <a:pt x="262" y="1838"/>
                  </a:cubicBezTo>
                  <a:cubicBezTo>
                    <a:pt x="259" y="1840"/>
                    <a:pt x="259" y="1845"/>
                    <a:pt x="257" y="1847"/>
                  </a:cubicBezTo>
                  <a:cubicBezTo>
                    <a:pt x="77" y="2281"/>
                    <a:pt x="0" y="2751"/>
                    <a:pt x="37" y="3220"/>
                  </a:cubicBezTo>
                  <a:cubicBezTo>
                    <a:pt x="161" y="5417"/>
                    <a:pt x="124" y="6698"/>
                    <a:pt x="1228" y="7831"/>
                  </a:cubicBezTo>
                  <a:cubicBezTo>
                    <a:pt x="1807" y="8423"/>
                    <a:pt x="2515" y="8687"/>
                    <a:pt x="3214" y="8687"/>
                  </a:cubicBezTo>
                  <a:cubicBezTo>
                    <a:pt x="4518" y="8687"/>
                    <a:pt x="5790" y="7769"/>
                    <a:pt x="6135" y="6348"/>
                  </a:cubicBezTo>
                  <a:cubicBezTo>
                    <a:pt x="6616" y="4366"/>
                    <a:pt x="6327" y="1114"/>
                    <a:pt x="4179" y="234"/>
                  </a:cubicBezTo>
                  <a:cubicBezTo>
                    <a:pt x="3801" y="76"/>
                    <a:pt x="3409" y="0"/>
                    <a:pt x="3023" y="0"/>
                  </a:cubicBez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814;p66"/>
            <p:cNvSpPr/>
            <p:nvPr/>
          </p:nvSpPr>
          <p:spPr>
            <a:xfrm>
              <a:off x="5734925" y="570300"/>
              <a:ext cx="11425" cy="16100"/>
            </a:xfrm>
            <a:custGeom>
              <a:avLst/>
              <a:gdLst/>
              <a:ahLst/>
              <a:cxnLst/>
              <a:rect l="l" t="t" r="r" b="b"/>
              <a:pathLst>
                <a:path w="457" h="644" extrusionOk="0">
                  <a:moveTo>
                    <a:pt x="214" y="1"/>
                  </a:moveTo>
                  <a:cubicBezTo>
                    <a:pt x="209" y="1"/>
                    <a:pt x="204" y="1"/>
                    <a:pt x="199" y="1"/>
                  </a:cubicBezTo>
                  <a:cubicBezTo>
                    <a:pt x="83" y="13"/>
                    <a:pt x="1" y="162"/>
                    <a:pt x="17" y="340"/>
                  </a:cubicBezTo>
                  <a:cubicBezTo>
                    <a:pt x="33" y="512"/>
                    <a:pt x="136" y="644"/>
                    <a:pt x="247" y="644"/>
                  </a:cubicBezTo>
                  <a:cubicBezTo>
                    <a:pt x="250" y="644"/>
                    <a:pt x="254" y="644"/>
                    <a:pt x="258" y="643"/>
                  </a:cubicBezTo>
                  <a:cubicBezTo>
                    <a:pt x="374" y="632"/>
                    <a:pt x="456" y="482"/>
                    <a:pt x="440" y="300"/>
                  </a:cubicBezTo>
                  <a:cubicBezTo>
                    <a:pt x="424" y="126"/>
                    <a:pt x="323" y="1"/>
                    <a:pt x="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815;p66"/>
            <p:cNvSpPr/>
            <p:nvPr/>
          </p:nvSpPr>
          <p:spPr>
            <a:xfrm>
              <a:off x="5785300" y="566450"/>
              <a:ext cx="11350" cy="16225"/>
            </a:xfrm>
            <a:custGeom>
              <a:avLst/>
              <a:gdLst/>
              <a:ahLst/>
              <a:cxnLst/>
              <a:rect l="l" t="t" r="r" b="b"/>
              <a:pathLst>
                <a:path w="454" h="649" extrusionOk="0">
                  <a:moveTo>
                    <a:pt x="208" y="1"/>
                  </a:moveTo>
                  <a:cubicBezTo>
                    <a:pt x="203" y="1"/>
                    <a:pt x="199" y="1"/>
                    <a:pt x="194" y="1"/>
                  </a:cubicBezTo>
                  <a:cubicBezTo>
                    <a:pt x="80" y="13"/>
                    <a:pt x="1" y="165"/>
                    <a:pt x="15" y="345"/>
                  </a:cubicBezTo>
                  <a:cubicBezTo>
                    <a:pt x="30" y="516"/>
                    <a:pt x="131" y="648"/>
                    <a:pt x="244" y="648"/>
                  </a:cubicBezTo>
                  <a:cubicBezTo>
                    <a:pt x="247" y="648"/>
                    <a:pt x="251" y="648"/>
                    <a:pt x="255" y="648"/>
                  </a:cubicBezTo>
                  <a:cubicBezTo>
                    <a:pt x="372" y="636"/>
                    <a:pt x="453" y="482"/>
                    <a:pt x="435" y="307"/>
                  </a:cubicBezTo>
                  <a:cubicBezTo>
                    <a:pt x="419" y="139"/>
                    <a:pt x="319" y="1"/>
                    <a:pt x="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816;p66"/>
            <p:cNvSpPr/>
            <p:nvPr/>
          </p:nvSpPr>
          <p:spPr>
            <a:xfrm>
              <a:off x="5713525" y="547000"/>
              <a:ext cx="27225" cy="11250"/>
            </a:xfrm>
            <a:custGeom>
              <a:avLst/>
              <a:gdLst/>
              <a:ahLst/>
              <a:cxnLst/>
              <a:rect l="l" t="t" r="r" b="b"/>
              <a:pathLst>
                <a:path w="1089" h="450" extrusionOk="0">
                  <a:moveTo>
                    <a:pt x="746" y="0"/>
                  </a:moveTo>
                  <a:cubicBezTo>
                    <a:pt x="487" y="0"/>
                    <a:pt x="235" y="96"/>
                    <a:pt x="40" y="273"/>
                  </a:cubicBezTo>
                  <a:cubicBezTo>
                    <a:pt x="0" y="317"/>
                    <a:pt x="0" y="380"/>
                    <a:pt x="40" y="422"/>
                  </a:cubicBezTo>
                  <a:cubicBezTo>
                    <a:pt x="54" y="434"/>
                    <a:pt x="72" y="441"/>
                    <a:pt x="89" y="443"/>
                  </a:cubicBezTo>
                  <a:cubicBezTo>
                    <a:pt x="100" y="447"/>
                    <a:pt x="111" y="450"/>
                    <a:pt x="123" y="450"/>
                  </a:cubicBezTo>
                  <a:cubicBezTo>
                    <a:pt x="142" y="450"/>
                    <a:pt x="161" y="443"/>
                    <a:pt x="178" y="431"/>
                  </a:cubicBezTo>
                  <a:cubicBezTo>
                    <a:pt x="332" y="289"/>
                    <a:pt x="534" y="212"/>
                    <a:pt x="742" y="212"/>
                  </a:cubicBezTo>
                  <a:cubicBezTo>
                    <a:pt x="797" y="212"/>
                    <a:pt x="853" y="217"/>
                    <a:pt x="908" y="228"/>
                  </a:cubicBezTo>
                  <a:cubicBezTo>
                    <a:pt x="920" y="232"/>
                    <a:pt x="930" y="233"/>
                    <a:pt x="940" y="233"/>
                  </a:cubicBezTo>
                  <a:cubicBezTo>
                    <a:pt x="1052" y="233"/>
                    <a:pt x="1088" y="59"/>
                    <a:pt x="964" y="23"/>
                  </a:cubicBezTo>
                  <a:cubicBezTo>
                    <a:pt x="892" y="8"/>
                    <a:pt x="819" y="0"/>
                    <a:pt x="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817;p66"/>
            <p:cNvSpPr/>
            <p:nvPr/>
          </p:nvSpPr>
          <p:spPr>
            <a:xfrm>
              <a:off x="5779300" y="546075"/>
              <a:ext cx="27450" cy="8700"/>
            </a:xfrm>
            <a:custGeom>
              <a:avLst/>
              <a:gdLst/>
              <a:ahLst/>
              <a:cxnLst/>
              <a:rect l="l" t="t" r="r" b="b"/>
              <a:pathLst>
                <a:path w="1098" h="348" extrusionOk="0">
                  <a:moveTo>
                    <a:pt x="486" y="1"/>
                  </a:moveTo>
                  <a:cubicBezTo>
                    <a:pt x="345" y="1"/>
                    <a:pt x="204" y="29"/>
                    <a:pt x="70" y="86"/>
                  </a:cubicBezTo>
                  <a:cubicBezTo>
                    <a:pt x="21" y="111"/>
                    <a:pt x="0" y="174"/>
                    <a:pt x="26" y="226"/>
                  </a:cubicBezTo>
                  <a:cubicBezTo>
                    <a:pt x="44" y="261"/>
                    <a:pt x="80" y="283"/>
                    <a:pt x="117" y="283"/>
                  </a:cubicBezTo>
                  <a:cubicBezTo>
                    <a:pt x="134" y="283"/>
                    <a:pt x="150" y="279"/>
                    <a:pt x="166" y="270"/>
                  </a:cubicBezTo>
                  <a:cubicBezTo>
                    <a:pt x="267" y="230"/>
                    <a:pt x="372" y="210"/>
                    <a:pt x="477" y="210"/>
                  </a:cubicBezTo>
                  <a:cubicBezTo>
                    <a:pt x="631" y="210"/>
                    <a:pt x="782" y="252"/>
                    <a:pt x="915" y="335"/>
                  </a:cubicBezTo>
                  <a:cubicBezTo>
                    <a:pt x="932" y="344"/>
                    <a:pt x="949" y="348"/>
                    <a:pt x="967" y="348"/>
                  </a:cubicBezTo>
                  <a:cubicBezTo>
                    <a:pt x="984" y="348"/>
                    <a:pt x="1002" y="344"/>
                    <a:pt x="1018" y="335"/>
                  </a:cubicBezTo>
                  <a:cubicBezTo>
                    <a:pt x="1039" y="328"/>
                    <a:pt x="1058" y="312"/>
                    <a:pt x="1069" y="291"/>
                  </a:cubicBezTo>
                  <a:cubicBezTo>
                    <a:pt x="1097" y="242"/>
                    <a:pt x="1079" y="179"/>
                    <a:pt x="1030" y="153"/>
                  </a:cubicBezTo>
                  <a:cubicBezTo>
                    <a:pt x="864" y="52"/>
                    <a:pt x="675" y="1"/>
                    <a:pt x="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818;p66"/>
            <p:cNvSpPr/>
            <p:nvPr/>
          </p:nvSpPr>
          <p:spPr>
            <a:xfrm>
              <a:off x="5640725" y="548875"/>
              <a:ext cx="178575" cy="57200"/>
            </a:xfrm>
            <a:custGeom>
              <a:avLst/>
              <a:gdLst/>
              <a:ahLst/>
              <a:cxnLst/>
              <a:rect l="l" t="t" r="r" b="b"/>
              <a:pathLst>
                <a:path w="7143" h="2288" extrusionOk="0">
                  <a:moveTo>
                    <a:pt x="1151" y="1169"/>
                  </a:moveTo>
                  <a:lnTo>
                    <a:pt x="1151" y="1169"/>
                  </a:lnTo>
                  <a:cubicBezTo>
                    <a:pt x="842" y="1195"/>
                    <a:pt x="556" y="1352"/>
                    <a:pt x="328" y="1580"/>
                  </a:cubicBezTo>
                  <a:lnTo>
                    <a:pt x="1" y="1907"/>
                  </a:lnTo>
                  <a:lnTo>
                    <a:pt x="99" y="2007"/>
                  </a:lnTo>
                  <a:lnTo>
                    <a:pt x="428" y="1678"/>
                  </a:lnTo>
                  <a:cubicBezTo>
                    <a:pt x="628" y="1474"/>
                    <a:pt x="879" y="1334"/>
                    <a:pt x="1151" y="1169"/>
                  </a:cubicBezTo>
                  <a:close/>
                  <a:moveTo>
                    <a:pt x="3627" y="198"/>
                  </a:moveTo>
                  <a:cubicBezTo>
                    <a:pt x="3875" y="198"/>
                    <a:pt x="4118" y="295"/>
                    <a:pt x="4301" y="478"/>
                  </a:cubicBezTo>
                  <a:cubicBezTo>
                    <a:pt x="4572" y="749"/>
                    <a:pt x="4654" y="1160"/>
                    <a:pt x="4507" y="1514"/>
                  </a:cubicBezTo>
                  <a:cubicBezTo>
                    <a:pt x="4357" y="1869"/>
                    <a:pt x="4012" y="2100"/>
                    <a:pt x="3626" y="2100"/>
                  </a:cubicBezTo>
                  <a:cubicBezTo>
                    <a:pt x="3101" y="2098"/>
                    <a:pt x="2676" y="1673"/>
                    <a:pt x="2676" y="1148"/>
                  </a:cubicBezTo>
                  <a:cubicBezTo>
                    <a:pt x="2676" y="763"/>
                    <a:pt x="2910" y="417"/>
                    <a:pt x="3265" y="270"/>
                  </a:cubicBezTo>
                  <a:cubicBezTo>
                    <a:pt x="3382" y="222"/>
                    <a:pt x="3505" y="198"/>
                    <a:pt x="3627" y="198"/>
                  </a:cubicBezTo>
                  <a:close/>
                  <a:moveTo>
                    <a:pt x="6021" y="198"/>
                  </a:moveTo>
                  <a:cubicBezTo>
                    <a:pt x="6268" y="198"/>
                    <a:pt x="6511" y="294"/>
                    <a:pt x="6694" y="476"/>
                  </a:cubicBezTo>
                  <a:cubicBezTo>
                    <a:pt x="6965" y="749"/>
                    <a:pt x="7047" y="1157"/>
                    <a:pt x="6899" y="1512"/>
                  </a:cubicBezTo>
                  <a:cubicBezTo>
                    <a:pt x="6752" y="1867"/>
                    <a:pt x="6405" y="2100"/>
                    <a:pt x="6022" y="2100"/>
                  </a:cubicBezTo>
                  <a:cubicBezTo>
                    <a:pt x="5496" y="2100"/>
                    <a:pt x="5069" y="1673"/>
                    <a:pt x="5069" y="1148"/>
                  </a:cubicBezTo>
                  <a:cubicBezTo>
                    <a:pt x="5069" y="765"/>
                    <a:pt x="5303" y="417"/>
                    <a:pt x="5658" y="270"/>
                  </a:cubicBezTo>
                  <a:cubicBezTo>
                    <a:pt x="5775" y="221"/>
                    <a:pt x="5898" y="198"/>
                    <a:pt x="6021" y="198"/>
                  </a:cubicBezTo>
                  <a:close/>
                  <a:moveTo>
                    <a:pt x="6038" y="1"/>
                  </a:moveTo>
                  <a:cubicBezTo>
                    <a:pt x="5460" y="1"/>
                    <a:pt x="4977" y="449"/>
                    <a:pt x="4934" y="1029"/>
                  </a:cubicBezTo>
                  <a:cubicBezTo>
                    <a:pt x="4896" y="1014"/>
                    <a:pt x="4856" y="1006"/>
                    <a:pt x="4816" y="1006"/>
                  </a:cubicBezTo>
                  <a:cubicBezTo>
                    <a:pt x="4776" y="1006"/>
                    <a:pt x="4735" y="1014"/>
                    <a:pt x="4698" y="1029"/>
                  </a:cubicBezTo>
                  <a:cubicBezTo>
                    <a:pt x="4635" y="474"/>
                    <a:pt x="4166" y="65"/>
                    <a:pt x="3623" y="65"/>
                  </a:cubicBezTo>
                  <a:cubicBezTo>
                    <a:pt x="3583" y="65"/>
                    <a:pt x="3543" y="67"/>
                    <a:pt x="3503" y="72"/>
                  </a:cubicBezTo>
                  <a:cubicBezTo>
                    <a:pt x="3018" y="125"/>
                    <a:pt x="2635" y="491"/>
                    <a:pt x="2553" y="1058"/>
                  </a:cubicBezTo>
                  <a:lnTo>
                    <a:pt x="2553" y="1058"/>
                  </a:lnTo>
                  <a:cubicBezTo>
                    <a:pt x="2550" y="1014"/>
                    <a:pt x="2548" y="968"/>
                    <a:pt x="2548" y="921"/>
                  </a:cubicBezTo>
                  <a:lnTo>
                    <a:pt x="1535" y="921"/>
                  </a:lnTo>
                  <a:cubicBezTo>
                    <a:pt x="1404" y="1014"/>
                    <a:pt x="1276" y="1094"/>
                    <a:pt x="1151" y="1169"/>
                  </a:cubicBezTo>
                  <a:lnTo>
                    <a:pt x="1151" y="1169"/>
                  </a:lnTo>
                  <a:cubicBezTo>
                    <a:pt x="1181" y="1167"/>
                    <a:pt x="1211" y="1166"/>
                    <a:pt x="1241" y="1166"/>
                  </a:cubicBezTo>
                  <a:cubicBezTo>
                    <a:pt x="1337" y="1166"/>
                    <a:pt x="1436" y="1179"/>
                    <a:pt x="1535" y="1206"/>
                  </a:cubicBezTo>
                  <a:lnTo>
                    <a:pt x="2539" y="1206"/>
                  </a:lnTo>
                  <a:cubicBezTo>
                    <a:pt x="2541" y="1155"/>
                    <a:pt x="2546" y="1106"/>
                    <a:pt x="2553" y="1058"/>
                  </a:cubicBezTo>
                  <a:lnTo>
                    <a:pt x="2553" y="1058"/>
                  </a:lnTo>
                  <a:cubicBezTo>
                    <a:pt x="2606" y="1860"/>
                    <a:pt x="3071" y="2287"/>
                    <a:pt x="3632" y="2287"/>
                  </a:cubicBezTo>
                  <a:cubicBezTo>
                    <a:pt x="3636" y="2287"/>
                    <a:pt x="3641" y="2287"/>
                    <a:pt x="3645" y="2287"/>
                  </a:cubicBezTo>
                  <a:cubicBezTo>
                    <a:pt x="4245" y="2278"/>
                    <a:pt x="4721" y="1785"/>
                    <a:pt x="4714" y="1188"/>
                  </a:cubicBezTo>
                  <a:cubicBezTo>
                    <a:pt x="4746" y="1161"/>
                    <a:pt x="4785" y="1147"/>
                    <a:pt x="4824" y="1147"/>
                  </a:cubicBezTo>
                  <a:cubicBezTo>
                    <a:pt x="4863" y="1147"/>
                    <a:pt x="4902" y="1161"/>
                    <a:pt x="4934" y="1188"/>
                  </a:cubicBezTo>
                  <a:cubicBezTo>
                    <a:pt x="4977" y="1766"/>
                    <a:pt x="5458" y="2213"/>
                    <a:pt x="6034" y="2213"/>
                  </a:cubicBezTo>
                  <a:cubicBezTo>
                    <a:pt x="6048" y="2213"/>
                    <a:pt x="6063" y="2213"/>
                    <a:pt x="6078" y="2212"/>
                  </a:cubicBezTo>
                  <a:cubicBezTo>
                    <a:pt x="6673" y="2191"/>
                    <a:pt x="7142" y="1703"/>
                    <a:pt x="7142" y="1108"/>
                  </a:cubicBezTo>
                  <a:cubicBezTo>
                    <a:pt x="7142" y="513"/>
                    <a:pt x="6673" y="25"/>
                    <a:pt x="6078" y="2"/>
                  </a:cubicBezTo>
                  <a:cubicBezTo>
                    <a:pt x="6064" y="1"/>
                    <a:pt x="6051" y="1"/>
                    <a:pt x="603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819;p66"/>
            <p:cNvSpPr/>
            <p:nvPr/>
          </p:nvSpPr>
          <p:spPr>
            <a:xfrm>
              <a:off x="5615050" y="551175"/>
              <a:ext cx="56525" cy="107650"/>
            </a:xfrm>
            <a:custGeom>
              <a:avLst/>
              <a:gdLst/>
              <a:ahLst/>
              <a:cxnLst/>
              <a:rect l="l" t="t" r="r" b="b"/>
              <a:pathLst>
                <a:path w="2261" h="4306" extrusionOk="0">
                  <a:moveTo>
                    <a:pt x="2072" y="1"/>
                  </a:moveTo>
                  <a:lnTo>
                    <a:pt x="2072" y="1"/>
                  </a:lnTo>
                  <a:cubicBezTo>
                    <a:pt x="1418" y="59"/>
                    <a:pt x="650" y="99"/>
                    <a:pt x="1" y="148"/>
                  </a:cubicBezTo>
                  <a:cubicBezTo>
                    <a:pt x="134" y="1714"/>
                    <a:pt x="809" y="3185"/>
                    <a:pt x="1913" y="4306"/>
                  </a:cubicBezTo>
                  <a:cubicBezTo>
                    <a:pt x="1705" y="3619"/>
                    <a:pt x="1516" y="2928"/>
                    <a:pt x="1348" y="2230"/>
                  </a:cubicBezTo>
                  <a:cubicBezTo>
                    <a:pt x="1285" y="2081"/>
                    <a:pt x="1292" y="1910"/>
                    <a:pt x="1364" y="1763"/>
                  </a:cubicBezTo>
                  <a:cubicBezTo>
                    <a:pt x="1440" y="1665"/>
                    <a:pt x="1557" y="1608"/>
                    <a:pt x="1679" y="1608"/>
                  </a:cubicBezTo>
                  <a:cubicBezTo>
                    <a:pt x="1696" y="1608"/>
                    <a:pt x="1713" y="1609"/>
                    <a:pt x="1731" y="1611"/>
                  </a:cubicBezTo>
                  <a:cubicBezTo>
                    <a:pt x="1845" y="1619"/>
                    <a:pt x="1955" y="1649"/>
                    <a:pt x="2058" y="1698"/>
                  </a:cubicBezTo>
                  <a:cubicBezTo>
                    <a:pt x="2256" y="1152"/>
                    <a:pt x="2261" y="552"/>
                    <a:pt x="20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820;p66"/>
            <p:cNvSpPr/>
            <p:nvPr/>
          </p:nvSpPr>
          <p:spPr>
            <a:xfrm>
              <a:off x="5612200" y="578350"/>
              <a:ext cx="66900" cy="60875"/>
            </a:xfrm>
            <a:custGeom>
              <a:avLst/>
              <a:gdLst/>
              <a:ahLst/>
              <a:cxnLst/>
              <a:rect l="l" t="t" r="r" b="b"/>
              <a:pathLst>
                <a:path w="2676" h="2435" extrusionOk="0">
                  <a:moveTo>
                    <a:pt x="1094" y="1"/>
                  </a:moveTo>
                  <a:cubicBezTo>
                    <a:pt x="1042" y="1"/>
                    <a:pt x="989" y="6"/>
                    <a:pt x="937" y="16"/>
                  </a:cubicBezTo>
                  <a:cubicBezTo>
                    <a:pt x="236" y="149"/>
                    <a:pt x="0" y="900"/>
                    <a:pt x="367" y="1484"/>
                  </a:cubicBezTo>
                  <a:cubicBezTo>
                    <a:pt x="661" y="1951"/>
                    <a:pt x="1126" y="2285"/>
                    <a:pt x="1665" y="2411"/>
                  </a:cubicBezTo>
                  <a:cubicBezTo>
                    <a:pt x="1738" y="2427"/>
                    <a:pt x="1808" y="2434"/>
                    <a:pt x="1873" y="2434"/>
                  </a:cubicBezTo>
                  <a:cubicBezTo>
                    <a:pt x="2439" y="2434"/>
                    <a:pt x="2675" y="1855"/>
                    <a:pt x="2468" y="1265"/>
                  </a:cubicBezTo>
                  <a:cubicBezTo>
                    <a:pt x="2278" y="721"/>
                    <a:pt x="1731" y="1"/>
                    <a:pt x="1094" y="1"/>
                  </a:cubicBez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821;p66"/>
            <p:cNvSpPr/>
            <p:nvPr/>
          </p:nvSpPr>
          <p:spPr>
            <a:xfrm>
              <a:off x="5764050" y="577725"/>
              <a:ext cx="26350" cy="41600"/>
            </a:xfrm>
            <a:custGeom>
              <a:avLst/>
              <a:gdLst/>
              <a:ahLst/>
              <a:cxnLst/>
              <a:rect l="l" t="t" r="r" b="b"/>
              <a:pathLst>
                <a:path w="1054" h="1664" extrusionOk="0">
                  <a:moveTo>
                    <a:pt x="1" y="1"/>
                  </a:moveTo>
                  <a:lnTo>
                    <a:pt x="241" y="1661"/>
                  </a:lnTo>
                  <a:cubicBezTo>
                    <a:pt x="265" y="1662"/>
                    <a:pt x="289" y="1663"/>
                    <a:pt x="312" y="1663"/>
                  </a:cubicBezTo>
                  <a:cubicBezTo>
                    <a:pt x="591" y="1663"/>
                    <a:pt x="860" y="1550"/>
                    <a:pt x="1054" y="1348"/>
                  </a:cubicBezTo>
                  <a:cubicBezTo>
                    <a:pt x="640" y="951"/>
                    <a:pt x="288" y="496"/>
                    <a:pt x="1" y="1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822;p66"/>
            <p:cNvSpPr/>
            <p:nvPr/>
          </p:nvSpPr>
          <p:spPr>
            <a:xfrm>
              <a:off x="5616225" y="740850"/>
              <a:ext cx="176100" cy="119550"/>
            </a:xfrm>
            <a:custGeom>
              <a:avLst/>
              <a:gdLst/>
              <a:ahLst/>
              <a:cxnLst/>
              <a:rect l="l" t="t" r="r" b="b"/>
              <a:pathLst>
                <a:path w="7044" h="4782" extrusionOk="0">
                  <a:moveTo>
                    <a:pt x="5328" y="1"/>
                  </a:moveTo>
                  <a:cubicBezTo>
                    <a:pt x="5293" y="853"/>
                    <a:pt x="5027" y="1677"/>
                    <a:pt x="4555" y="2389"/>
                  </a:cubicBezTo>
                  <a:cubicBezTo>
                    <a:pt x="4547" y="2401"/>
                    <a:pt x="4532" y="2407"/>
                    <a:pt x="4509" y="2407"/>
                  </a:cubicBezTo>
                  <a:cubicBezTo>
                    <a:pt x="4054" y="2407"/>
                    <a:pt x="777" y="152"/>
                    <a:pt x="572" y="10"/>
                  </a:cubicBezTo>
                  <a:lnTo>
                    <a:pt x="1" y="134"/>
                  </a:lnTo>
                  <a:cubicBezTo>
                    <a:pt x="1" y="134"/>
                    <a:pt x="43" y="2594"/>
                    <a:pt x="2935" y="3430"/>
                  </a:cubicBezTo>
                  <a:lnTo>
                    <a:pt x="5134" y="4782"/>
                  </a:lnTo>
                  <a:lnTo>
                    <a:pt x="6509" y="2912"/>
                  </a:lnTo>
                  <a:cubicBezTo>
                    <a:pt x="6509" y="2912"/>
                    <a:pt x="7044" y="1497"/>
                    <a:pt x="5634" y="24"/>
                  </a:cubicBezTo>
                  <a:lnTo>
                    <a:pt x="532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823;p66"/>
            <p:cNvSpPr/>
            <p:nvPr/>
          </p:nvSpPr>
          <p:spPr>
            <a:xfrm>
              <a:off x="5630525" y="740975"/>
              <a:ext cx="125150" cy="96150"/>
            </a:xfrm>
            <a:custGeom>
              <a:avLst/>
              <a:gdLst/>
              <a:ahLst/>
              <a:cxnLst/>
              <a:rect l="l" t="t" r="r" b="b"/>
              <a:pathLst>
                <a:path w="5006" h="3846" extrusionOk="0">
                  <a:moveTo>
                    <a:pt x="0" y="3"/>
                  </a:moveTo>
                  <a:lnTo>
                    <a:pt x="3" y="5"/>
                  </a:lnTo>
                  <a:cubicBezTo>
                    <a:pt x="3" y="5"/>
                    <a:pt x="3" y="5"/>
                    <a:pt x="3" y="6"/>
                  </a:cubicBezTo>
                  <a:lnTo>
                    <a:pt x="3" y="6"/>
                  </a:lnTo>
                  <a:lnTo>
                    <a:pt x="0" y="3"/>
                  </a:lnTo>
                  <a:close/>
                  <a:moveTo>
                    <a:pt x="4756" y="1"/>
                  </a:moveTo>
                  <a:lnTo>
                    <a:pt x="4756" y="1"/>
                  </a:lnTo>
                  <a:cubicBezTo>
                    <a:pt x="4721" y="853"/>
                    <a:pt x="4455" y="1677"/>
                    <a:pt x="3985" y="2389"/>
                  </a:cubicBezTo>
                  <a:cubicBezTo>
                    <a:pt x="3976" y="2400"/>
                    <a:pt x="3961" y="2406"/>
                    <a:pt x="3947" y="2406"/>
                  </a:cubicBezTo>
                  <a:cubicBezTo>
                    <a:pt x="3944" y="2406"/>
                    <a:pt x="3941" y="2405"/>
                    <a:pt x="3939" y="2405"/>
                  </a:cubicBezTo>
                  <a:cubicBezTo>
                    <a:pt x="3486" y="2405"/>
                    <a:pt x="234" y="165"/>
                    <a:pt x="3" y="6"/>
                  </a:cubicBezTo>
                  <a:lnTo>
                    <a:pt x="3" y="6"/>
                  </a:lnTo>
                  <a:lnTo>
                    <a:pt x="4072" y="3845"/>
                  </a:lnTo>
                  <a:lnTo>
                    <a:pt x="4231" y="3563"/>
                  </a:lnTo>
                  <a:cubicBezTo>
                    <a:pt x="4819" y="2473"/>
                    <a:pt x="5006" y="1212"/>
                    <a:pt x="4756" y="1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824;p66"/>
            <p:cNvSpPr/>
            <p:nvPr/>
          </p:nvSpPr>
          <p:spPr>
            <a:xfrm>
              <a:off x="5749400" y="740850"/>
              <a:ext cx="120675" cy="781550"/>
            </a:xfrm>
            <a:custGeom>
              <a:avLst/>
              <a:gdLst/>
              <a:ahLst/>
              <a:cxnLst/>
              <a:rect l="l" t="t" r="r" b="b"/>
              <a:pathLst>
                <a:path w="4827" h="31262" extrusionOk="0">
                  <a:moveTo>
                    <a:pt x="1" y="1"/>
                  </a:moveTo>
                  <a:lnTo>
                    <a:pt x="1" y="3"/>
                  </a:lnTo>
                  <a:cubicBezTo>
                    <a:pt x="1" y="3"/>
                    <a:pt x="1833" y="776"/>
                    <a:pt x="2506" y="5723"/>
                  </a:cubicBezTo>
                  <a:cubicBezTo>
                    <a:pt x="3178" y="10670"/>
                    <a:pt x="3423" y="19954"/>
                    <a:pt x="3239" y="24291"/>
                  </a:cubicBezTo>
                  <a:cubicBezTo>
                    <a:pt x="3060" y="28494"/>
                    <a:pt x="2827" y="31261"/>
                    <a:pt x="4033" y="31261"/>
                  </a:cubicBezTo>
                  <a:cubicBezTo>
                    <a:pt x="4072" y="31261"/>
                    <a:pt x="4112" y="31259"/>
                    <a:pt x="4154" y="31253"/>
                  </a:cubicBezTo>
                  <a:cubicBezTo>
                    <a:pt x="4154" y="31253"/>
                    <a:pt x="4278" y="24291"/>
                    <a:pt x="4154" y="16541"/>
                  </a:cubicBezTo>
                  <a:cubicBezTo>
                    <a:pt x="4033" y="8793"/>
                    <a:pt x="4826" y="143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825;p66"/>
            <p:cNvSpPr/>
            <p:nvPr/>
          </p:nvSpPr>
          <p:spPr>
            <a:xfrm>
              <a:off x="5749400" y="740850"/>
              <a:ext cx="105250" cy="781575"/>
            </a:xfrm>
            <a:custGeom>
              <a:avLst/>
              <a:gdLst/>
              <a:ahLst/>
              <a:cxnLst/>
              <a:rect l="l" t="t" r="r" b="b"/>
              <a:pathLst>
                <a:path w="4210" h="31263" extrusionOk="0">
                  <a:moveTo>
                    <a:pt x="1" y="1"/>
                  </a:moveTo>
                  <a:lnTo>
                    <a:pt x="1" y="3"/>
                  </a:lnTo>
                  <a:cubicBezTo>
                    <a:pt x="1" y="3"/>
                    <a:pt x="1833" y="776"/>
                    <a:pt x="2506" y="5723"/>
                  </a:cubicBezTo>
                  <a:cubicBezTo>
                    <a:pt x="3033" y="9607"/>
                    <a:pt x="3297" y="16165"/>
                    <a:pt x="3297" y="20902"/>
                  </a:cubicBezTo>
                  <a:cubicBezTo>
                    <a:pt x="3297" y="22200"/>
                    <a:pt x="3278" y="23360"/>
                    <a:pt x="3239" y="24291"/>
                  </a:cubicBezTo>
                  <a:cubicBezTo>
                    <a:pt x="3171" y="25905"/>
                    <a:pt x="3094" y="27305"/>
                    <a:pt x="3094" y="28421"/>
                  </a:cubicBezTo>
                  <a:cubicBezTo>
                    <a:pt x="3094" y="30212"/>
                    <a:pt x="3290" y="31262"/>
                    <a:pt x="4035" y="31262"/>
                  </a:cubicBezTo>
                  <a:cubicBezTo>
                    <a:pt x="4075" y="31262"/>
                    <a:pt x="4114" y="31260"/>
                    <a:pt x="4154" y="31253"/>
                  </a:cubicBezTo>
                  <a:cubicBezTo>
                    <a:pt x="4154" y="31253"/>
                    <a:pt x="4210" y="28155"/>
                    <a:pt x="4210" y="23794"/>
                  </a:cubicBezTo>
                  <a:cubicBezTo>
                    <a:pt x="4210" y="21616"/>
                    <a:pt x="4196" y="19123"/>
                    <a:pt x="4154" y="16541"/>
                  </a:cubicBezTo>
                  <a:cubicBezTo>
                    <a:pt x="4142" y="15696"/>
                    <a:pt x="4140" y="14834"/>
                    <a:pt x="4140" y="13978"/>
                  </a:cubicBezTo>
                  <a:lnTo>
                    <a:pt x="4140" y="12537"/>
                  </a:lnTo>
                  <a:cubicBezTo>
                    <a:pt x="4140" y="6085"/>
                    <a:pt x="4000" y="118"/>
                    <a:pt x="1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826;p66"/>
            <p:cNvSpPr/>
            <p:nvPr/>
          </p:nvSpPr>
          <p:spPr>
            <a:xfrm>
              <a:off x="5475575" y="740925"/>
              <a:ext cx="203600" cy="790475"/>
            </a:xfrm>
            <a:custGeom>
              <a:avLst/>
              <a:gdLst/>
              <a:ahLst/>
              <a:cxnLst/>
              <a:rect l="l" t="t" r="r" b="b"/>
              <a:pathLst>
                <a:path w="8144" h="31619" extrusionOk="0">
                  <a:moveTo>
                    <a:pt x="5458" y="0"/>
                  </a:moveTo>
                  <a:cubicBezTo>
                    <a:pt x="5458" y="0"/>
                    <a:pt x="2853" y="719"/>
                    <a:pt x="1712" y="1616"/>
                  </a:cubicBezTo>
                  <a:cubicBezTo>
                    <a:pt x="572" y="2512"/>
                    <a:pt x="2347" y="11472"/>
                    <a:pt x="2038" y="14729"/>
                  </a:cubicBezTo>
                  <a:cubicBezTo>
                    <a:pt x="1768" y="17544"/>
                    <a:pt x="1079" y="21036"/>
                    <a:pt x="673" y="24004"/>
                  </a:cubicBezTo>
                  <a:cubicBezTo>
                    <a:pt x="187" y="27559"/>
                    <a:pt x="0" y="30367"/>
                    <a:pt x="0" y="30367"/>
                  </a:cubicBezTo>
                  <a:cubicBezTo>
                    <a:pt x="0" y="30367"/>
                    <a:pt x="2441" y="31619"/>
                    <a:pt x="4872" y="31619"/>
                  </a:cubicBezTo>
                  <a:cubicBezTo>
                    <a:pt x="5068" y="31619"/>
                    <a:pt x="5264" y="31611"/>
                    <a:pt x="5458" y="31593"/>
                  </a:cubicBezTo>
                  <a:cubicBezTo>
                    <a:pt x="8064" y="31355"/>
                    <a:pt x="8143" y="16697"/>
                    <a:pt x="7898" y="8958"/>
                  </a:cubicBezTo>
                  <a:cubicBezTo>
                    <a:pt x="7655" y="1219"/>
                    <a:pt x="5458" y="0"/>
                    <a:pt x="54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827;p66"/>
            <p:cNvSpPr/>
            <p:nvPr/>
          </p:nvSpPr>
          <p:spPr>
            <a:xfrm>
              <a:off x="5475525" y="740925"/>
              <a:ext cx="198675" cy="790425"/>
            </a:xfrm>
            <a:custGeom>
              <a:avLst/>
              <a:gdLst/>
              <a:ahLst/>
              <a:cxnLst/>
              <a:rect l="l" t="t" r="r" b="b"/>
              <a:pathLst>
                <a:path w="7947" h="31617" extrusionOk="0">
                  <a:moveTo>
                    <a:pt x="5458" y="0"/>
                  </a:moveTo>
                  <a:cubicBezTo>
                    <a:pt x="5458" y="0"/>
                    <a:pt x="2853" y="719"/>
                    <a:pt x="1714" y="1616"/>
                  </a:cubicBezTo>
                  <a:cubicBezTo>
                    <a:pt x="1679" y="1644"/>
                    <a:pt x="1646" y="1676"/>
                    <a:pt x="1622" y="1714"/>
                  </a:cubicBezTo>
                  <a:cubicBezTo>
                    <a:pt x="2566" y="1132"/>
                    <a:pt x="3408" y="1076"/>
                    <a:pt x="3696" y="1076"/>
                  </a:cubicBezTo>
                  <a:cubicBezTo>
                    <a:pt x="3763" y="1076"/>
                    <a:pt x="3801" y="1079"/>
                    <a:pt x="3801" y="1079"/>
                  </a:cubicBezTo>
                  <a:cubicBezTo>
                    <a:pt x="3901" y="1072"/>
                    <a:pt x="3997" y="1067"/>
                    <a:pt x="4085" y="1067"/>
                  </a:cubicBezTo>
                  <a:cubicBezTo>
                    <a:pt x="4921" y="1067"/>
                    <a:pt x="5241" y="1410"/>
                    <a:pt x="5243" y="1975"/>
                  </a:cubicBezTo>
                  <a:cubicBezTo>
                    <a:pt x="5243" y="2699"/>
                    <a:pt x="4720" y="3784"/>
                    <a:pt x="4083" y="4973"/>
                  </a:cubicBezTo>
                  <a:cubicBezTo>
                    <a:pt x="3532" y="6002"/>
                    <a:pt x="2559" y="7169"/>
                    <a:pt x="1651" y="8187"/>
                  </a:cubicBezTo>
                  <a:cubicBezTo>
                    <a:pt x="1849" y="10181"/>
                    <a:pt x="2064" y="12228"/>
                    <a:pt x="2073" y="13713"/>
                  </a:cubicBezTo>
                  <a:lnTo>
                    <a:pt x="2321" y="13874"/>
                  </a:lnTo>
                  <a:lnTo>
                    <a:pt x="3784" y="13603"/>
                  </a:lnTo>
                  <a:cubicBezTo>
                    <a:pt x="3829" y="13596"/>
                    <a:pt x="3873" y="13592"/>
                    <a:pt x="3917" y="13592"/>
                  </a:cubicBezTo>
                  <a:lnTo>
                    <a:pt x="3962" y="13592"/>
                  </a:lnTo>
                  <a:cubicBezTo>
                    <a:pt x="4067" y="12429"/>
                    <a:pt x="4097" y="11259"/>
                    <a:pt x="4050" y="10092"/>
                  </a:cubicBezTo>
                  <a:lnTo>
                    <a:pt x="4071" y="10092"/>
                  </a:lnTo>
                  <a:cubicBezTo>
                    <a:pt x="5388" y="10092"/>
                    <a:pt x="6698" y="10307"/>
                    <a:pt x="7947" y="10727"/>
                  </a:cubicBezTo>
                  <a:cubicBezTo>
                    <a:pt x="7935" y="10106"/>
                    <a:pt x="7919" y="9513"/>
                    <a:pt x="7900" y="8958"/>
                  </a:cubicBezTo>
                  <a:cubicBezTo>
                    <a:pt x="7807" y="6005"/>
                    <a:pt x="7431" y="4002"/>
                    <a:pt x="6999" y="2652"/>
                  </a:cubicBezTo>
                  <a:cubicBezTo>
                    <a:pt x="6492" y="1067"/>
                    <a:pt x="5909" y="385"/>
                    <a:pt x="5629" y="131"/>
                  </a:cubicBezTo>
                  <a:cubicBezTo>
                    <a:pt x="5577" y="82"/>
                    <a:pt x="5519" y="38"/>
                    <a:pt x="5458" y="0"/>
                  </a:cubicBezTo>
                  <a:close/>
                  <a:moveTo>
                    <a:pt x="3250" y="19552"/>
                  </a:moveTo>
                  <a:cubicBezTo>
                    <a:pt x="4179" y="19928"/>
                    <a:pt x="5101" y="20243"/>
                    <a:pt x="6032" y="20464"/>
                  </a:cubicBezTo>
                  <a:cubicBezTo>
                    <a:pt x="5101" y="20243"/>
                    <a:pt x="4181" y="19928"/>
                    <a:pt x="3250" y="19552"/>
                  </a:cubicBezTo>
                  <a:close/>
                  <a:moveTo>
                    <a:pt x="1928" y="15739"/>
                  </a:moveTo>
                  <a:cubicBezTo>
                    <a:pt x="1613" y="18352"/>
                    <a:pt x="1032" y="21382"/>
                    <a:pt x="675" y="24004"/>
                  </a:cubicBezTo>
                  <a:cubicBezTo>
                    <a:pt x="187" y="27559"/>
                    <a:pt x="0" y="30365"/>
                    <a:pt x="0" y="30365"/>
                  </a:cubicBezTo>
                  <a:cubicBezTo>
                    <a:pt x="0" y="30365"/>
                    <a:pt x="2440" y="31616"/>
                    <a:pt x="4867" y="31616"/>
                  </a:cubicBezTo>
                  <a:cubicBezTo>
                    <a:pt x="5066" y="31616"/>
                    <a:pt x="5262" y="31609"/>
                    <a:pt x="5458" y="31591"/>
                  </a:cubicBezTo>
                  <a:cubicBezTo>
                    <a:pt x="6940" y="31455"/>
                    <a:pt x="7603" y="26660"/>
                    <a:pt x="7858" y="21125"/>
                  </a:cubicBezTo>
                  <a:cubicBezTo>
                    <a:pt x="7454" y="21095"/>
                    <a:pt x="7055" y="21043"/>
                    <a:pt x="6658" y="20976"/>
                  </a:cubicBezTo>
                  <a:lnTo>
                    <a:pt x="6628" y="21193"/>
                  </a:lnTo>
                  <a:cubicBezTo>
                    <a:pt x="6569" y="21655"/>
                    <a:pt x="6177" y="22001"/>
                    <a:pt x="5710" y="22001"/>
                  </a:cubicBezTo>
                  <a:cubicBezTo>
                    <a:pt x="5671" y="22001"/>
                    <a:pt x="5631" y="21998"/>
                    <a:pt x="5593" y="21994"/>
                  </a:cubicBezTo>
                  <a:lnTo>
                    <a:pt x="5563" y="21989"/>
                  </a:lnTo>
                  <a:lnTo>
                    <a:pt x="3768" y="21732"/>
                  </a:lnTo>
                  <a:cubicBezTo>
                    <a:pt x="3261" y="21660"/>
                    <a:pt x="2911" y="21190"/>
                    <a:pt x="2984" y="20684"/>
                  </a:cubicBezTo>
                  <a:lnTo>
                    <a:pt x="3035" y="20336"/>
                  </a:lnTo>
                  <a:lnTo>
                    <a:pt x="5143" y="20640"/>
                  </a:lnTo>
                  <a:cubicBezTo>
                    <a:pt x="4300" y="20404"/>
                    <a:pt x="3471" y="20119"/>
                    <a:pt x="2661" y="19787"/>
                  </a:cubicBezTo>
                  <a:cubicBezTo>
                    <a:pt x="3037" y="18669"/>
                    <a:pt x="3341" y="17528"/>
                    <a:pt x="3567" y="16370"/>
                  </a:cubicBezTo>
                  <a:lnTo>
                    <a:pt x="2780" y="16283"/>
                  </a:lnTo>
                  <a:cubicBezTo>
                    <a:pt x="2640" y="16267"/>
                    <a:pt x="2507" y="16211"/>
                    <a:pt x="2398" y="16122"/>
                  </a:cubicBezTo>
                  <a:lnTo>
                    <a:pt x="1928" y="15742"/>
                  </a:lnTo>
                  <a:lnTo>
                    <a:pt x="1928" y="15739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828;p66"/>
            <p:cNvSpPr/>
            <p:nvPr/>
          </p:nvSpPr>
          <p:spPr>
            <a:xfrm>
              <a:off x="5548350" y="1249325"/>
              <a:ext cx="94100" cy="41650"/>
            </a:xfrm>
            <a:custGeom>
              <a:avLst/>
              <a:gdLst/>
              <a:ahLst/>
              <a:cxnLst/>
              <a:rect l="l" t="t" r="r" b="b"/>
              <a:pathLst>
                <a:path w="3764" h="1666" extrusionOk="0">
                  <a:moveTo>
                    <a:pt x="124" y="0"/>
                  </a:moveTo>
                  <a:lnTo>
                    <a:pt x="73" y="348"/>
                  </a:lnTo>
                  <a:cubicBezTo>
                    <a:pt x="0" y="854"/>
                    <a:pt x="351" y="1321"/>
                    <a:pt x="857" y="1396"/>
                  </a:cubicBezTo>
                  <a:lnTo>
                    <a:pt x="2652" y="1653"/>
                  </a:lnTo>
                  <a:lnTo>
                    <a:pt x="2680" y="1658"/>
                  </a:lnTo>
                  <a:cubicBezTo>
                    <a:pt x="2720" y="1663"/>
                    <a:pt x="2760" y="1665"/>
                    <a:pt x="2800" y="1665"/>
                  </a:cubicBezTo>
                  <a:cubicBezTo>
                    <a:pt x="3258" y="1665"/>
                    <a:pt x="3657" y="1323"/>
                    <a:pt x="3717" y="857"/>
                  </a:cubicBezTo>
                  <a:lnTo>
                    <a:pt x="3764" y="52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829;p66"/>
            <p:cNvSpPr/>
            <p:nvPr/>
          </p:nvSpPr>
          <p:spPr>
            <a:xfrm>
              <a:off x="5548350" y="1249325"/>
              <a:ext cx="93700" cy="41625"/>
            </a:xfrm>
            <a:custGeom>
              <a:avLst/>
              <a:gdLst/>
              <a:ahLst/>
              <a:cxnLst/>
              <a:rect l="l" t="t" r="r" b="b"/>
              <a:pathLst>
                <a:path w="3748" h="1665" extrusionOk="0">
                  <a:moveTo>
                    <a:pt x="124" y="0"/>
                  </a:moveTo>
                  <a:lnTo>
                    <a:pt x="73" y="348"/>
                  </a:lnTo>
                  <a:cubicBezTo>
                    <a:pt x="0" y="854"/>
                    <a:pt x="351" y="1324"/>
                    <a:pt x="857" y="1396"/>
                  </a:cubicBezTo>
                  <a:lnTo>
                    <a:pt x="2652" y="1653"/>
                  </a:lnTo>
                  <a:lnTo>
                    <a:pt x="2680" y="1658"/>
                  </a:lnTo>
                  <a:cubicBezTo>
                    <a:pt x="2720" y="1662"/>
                    <a:pt x="2760" y="1665"/>
                    <a:pt x="2800" y="1665"/>
                  </a:cubicBezTo>
                  <a:cubicBezTo>
                    <a:pt x="3264" y="1665"/>
                    <a:pt x="3659" y="1319"/>
                    <a:pt x="3717" y="857"/>
                  </a:cubicBezTo>
                  <a:lnTo>
                    <a:pt x="3747" y="640"/>
                  </a:lnTo>
                  <a:cubicBezTo>
                    <a:pt x="3238" y="553"/>
                    <a:pt x="2734" y="441"/>
                    <a:pt x="2235" y="304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830;p66"/>
            <p:cNvSpPr/>
            <p:nvPr/>
          </p:nvSpPr>
          <p:spPr>
            <a:xfrm>
              <a:off x="5672025" y="1250950"/>
              <a:ext cx="53025" cy="19100"/>
            </a:xfrm>
            <a:custGeom>
              <a:avLst/>
              <a:gdLst/>
              <a:ahLst/>
              <a:cxnLst/>
              <a:rect l="l" t="t" r="r" b="b"/>
              <a:pathLst>
                <a:path w="2121" h="764" extrusionOk="0">
                  <a:moveTo>
                    <a:pt x="1931" y="0"/>
                  </a:moveTo>
                  <a:cubicBezTo>
                    <a:pt x="1891" y="124"/>
                    <a:pt x="1854" y="248"/>
                    <a:pt x="1814" y="372"/>
                  </a:cubicBezTo>
                  <a:cubicBezTo>
                    <a:pt x="1532" y="393"/>
                    <a:pt x="1252" y="404"/>
                    <a:pt x="976" y="404"/>
                  </a:cubicBezTo>
                  <a:lnTo>
                    <a:pt x="974" y="404"/>
                  </a:lnTo>
                  <a:cubicBezTo>
                    <a:pt x="652" y="404"/>
                    <a:pt x="332" y="388"/>
                    <a:pt x="17" y="362"/>
                  </a:cubicBezTo>
                  <a:cubicBezTo>
                    <a:pt x="10" y="484"/>
                    <a:pt x="5" y="605"/>
                    <a:pt x="0" y="724"/>
                  </a:cubicBezTo>
                  <a:cubicBezTo>
                    <a:pt x="327" y="750"/>
                    <a:pt x="656" y="764"/>
                    <a:pt x="990" y="764"/>
                  </a:cubicBezTo>
                  <a:cubicBezTo>
                    <a:pt x="1289" y="764"/>
                    <a:pt x="1590" y="752"/>
                    <a:pt x="1896" y="731"/>
                  </a:cubicBezTo>
                  <a:cubicBezTo>
                    <a:pt x="1973" y="486"/>
                    <a:pt x="2048" y="243"/>
                    <a:pt x="2120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831;p66"/>
            <p:cNvSpPr/>
            <p:nvPr/>
          </p:nvSpPr>
          <p:spPr>
            <a:xfrm>
              <a:off x="5674175" y="1009025"/>
              <a:ext cx="81275" cy="241950"/>
            </a:xfrm>
            <a:custGeom>
              <a:avLst/>
              <a:gdLst/>
              <a:ahLst/>
              <a:cxnLst/>
              <a:rect l="l" t="t" r="r" b="b"/>
              <a:pathLst>
                <a:path w="3251" h="9678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202"/>
                    <a:pt x="10" y="402"/>
                    <a:pt x="15" y="608"/>
                  </a:cubicBezTo>
                  <a:cubicBezTo>
                    <a:pt x="1044" y="946"/>
                    <a:pt x="2020" y="1434"/>
                    <a:pt x="2909" y="2058"/>
                  </a:cubicBezTo>
                  <a:cubicBezTo>
                    <a:pt x="3029" y="4691"/>
                    <a:pt x="2606" y="7163"/>
                    <a:pt x="1845" y="9677"/>
                  </a:cubicBezTo>
                  <a:lnTo>
                    <a:pt x="2032" y="9677"/>
                  </a:lnTo>
                  <a:cubicBezTo>
                    <a:pt x="2821" y="7014"/>
                    <a:pt x="3250" y="4390"/>
                    <a:pt x="3113" y="1574"/>
                  </a:cubicBezTo>
                  <a:cubicBezTo>
                    <a:pt x="2155" y="904"/>
                    <a:pt x="1107" y="374"/>
                    <a:pt x="1" y="1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832;p66"/>
            <p:cNvSpPr/>
            <p:nvPr/>
          </p:nvSpPr>
          <p:spPr>
            <a:xfrm>
              <a:off x="5542100" y="993150"/>
              <a:ext cx="132400" cy="275925"/>
            </a:xfrm>
            <a:custGeom>
              <a:avLst/>
              <a:gdLst/>
              <a:ahLst/>
              <a:cxnLst/>
              <a:rect l="l" t="t" r="r" b="b"/>
              <a:pathLst>
                <a:path w="5296" h="11037" extrusionOk="0">
                  <a:moveTo>
                    <a:pt x="1387" y="1"/>
                  </a:moveTo>
                  <a:cubicBezTo>
                    <a:pt x="1434" y="1168"/>
                    <a:pt x="1404" y="2338"/>
                    <a:pt x="1299" y="3503"/>
                  </a:cubicBezTo>
                  <a:cubicBezTo>
                    <a:pt x="1408" y="3507"/>
                    <a:pt x="1516" y="3538"/>
                    <a:pt x="1611" y="3591"/>
                  </a:cubicBezTo>
                  <a:lnTo>
                    <a:pt x="1777" y="3680"/>
                  </a:lnTo>
                  <a:cubicBezTo>
                    <a:pt x="1831" y="3012"/>
                    <a:pt x="1859" y="2340"/>
                    <a:pt x="1859" y="1668"/>
                  </a:cubicBezTo>
                  <a:cubicBezTo>
                    <a:pt x="1859" y="1343"/>
                    <a:pt x="1852" y="1016"/>
                    <a:pt x="1838" y="692"/>
                  </a:cubicBezTo>
                  <a:lnTo>
                    <a:pt x="1861" y="692"/>
                  </a:lnTo>
                  <a:cubicBezTo>
                    <a:pt x="3029" y="692"/>
                    <a:pt x="4186" y="876"/>
                    <a:pt x="5295" y="1241"/>
                  </a:cubicBezTo>
                  <a:cubicBezTo>
                    <a:pt x="5291" y="1037"/>
                    <a:pt x="5288" y="834"/>
                    <a:pt x="5284" y="636"/>
                  </a:cubicBezTo>
                  <a:cubicBezTo>
                    <a:pt x="4035" y="216"/>
                    <a:pt x="2725" y="1"/>
                    <a:pt x="1406" y="1"/>
                  </a:cubicBezTo>
                  <a:close/>
                  <a:moveTo>
                    <a:pt x="904" y="6278"/>
                  </a:moveTo>
                  <a:lnTo>
                    <a:pt x="904" y="6281"/>
                  </a:lnTo>
                  <a:cubicBezTo>
                    <a:pt x="678" y="7439"/>
                    <a:pt x="377" y="8580"/>
                    <a:pt x="1" y="9698"/>
                  </a:cubicBezTo>
                  <a:cubicBezTo>
                    <a:pt x="811" y="10030"/>
                    <a:pt x="1640" y="10315"/>
                    <a:pt x="2482" y="10551"/>
                  </a:cubicBezTo>
                  <a:lnTo>
                    <a:pt x="4014" y="10770"/>
                  </a:lnTo>
                  <a:lnTo>
                    <a:pt x="3997" y="10887"/>
                  </a:lnTo>
                  <a:cubicBezTo>
                    <a:pt x="4392" y="10954"/>
                    <a:pt x="4791" y="11003"/>
                    <a:pt x="5195" y="11036"/>
                  </a:cubicBezTo>
                  <a:cubicBezTo>
                    <a:pt x="5200" y="10915"/>
                    <a:pt x="5207" y="10796"/>
                    <a:pt x="5211" y="10674"/>
                  </a:cubicBezTo>
                  <a:cubicBezTo>
                    <a:pt x="4590" y="10618"/>
                    <a:pt x="3974" y="10518"/>
                    <a:pt x="3369" y="10373"/>
                  </a:cubicBezTo>
                  <a:cubicBezTo>
                    <a:pt x="2436" y="10154"/>
                    <a:pt x="1516" y="9839"/>
                    <a:pt x="587" y="9463"/>
                  </a:cubicBezTo>
                  <a:cubicBezTo>
                    <a:pt x="930" y="8440"/>
                    <a:pt x="1205" y="7394"/>
                    <a:pt x="1411" y="6337"/>
                  </a:cubicBezTo>
                  <a:lnTo>
                    <a:pt x="904" y="6278"/>
                  </a:lnTo>
                  <a:close/>
                </a:path>
              </a:pathLst>
            </a:custGeom>
            <a:solidFill>
              <a:srgbClr val="DD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833;p66"/>
            <p:cNvSpPr/>
            <p:nvPr/>
          </p:nvSpPr>
          <p:spPr>
            <a:xfrm>
              <a:off x="5604150" y="1256900"/>
              <a:ext cx="38300" cy="8425"/>
            </a:xfrm>
            <a:custGeom>
              <a:avLst/>
              <a:gdLst/>
              <a:ahLst/>
              <a:cxnLst/>
              <a:rect l="l" t="t" r="r" b="b"/>
              <a:pathLst>
                <a:path w="1532" h="337" extrusionOk="0">
                  <a:moveTo>
                    <a:pt x="0" y="1"/>
                  </a:moveTo>
                  <a:cubicBezTo>
                    <a:pt x="502" y="138"/>
                    <a:pt x="1006" y="250"/>
                    <a:pt x="1515" y="337"/>
                  </a:cubicBezTo>
                  <a:lnTo>
                    <a:pt x="1532" y="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834;p66"/>
            <p:cNvSpPr/>
            <p:nvPr/>
          </p:nvSpPr>
          <p:spPr>
            <a:xfrm>
              <a:off x="5672425" y="1250950"/>
              <a:ext cx="47875" cy="10125"/>
            </a:xfrm>
            <a:custGeom>
              <a:avLst/>
              <a:gdLst/>
              <a:ahLst/>
              <a:cxnLst/>
              <a:rect l="l" t="t" r="r" b="b"/>
              <a:pathLst>
                <a:path w="1915" h="405" extrusionOk="0">
                  <a:moveTo>
                    <a:pt x="15" y="0"/>
                  </a:moveTo>
                  <a:cubicBezTo>
                    <a:pt x="10" y="122"/>
                    <a:pt x="5" y="241"/>
                    <a:pt x="1" y="362"/>
                  </a:cubicBezTo>
                  <a:cubicBezTo>
                    <a:pt x="316" y="388"/>
                    <a:pt x="636" y="402"/>
                    <a:pt x="960" y="404"/>
                  </a:cubicBezTo>
                  <a:cubicBezTo>
                    <a:pt x="1236" y="404"/>
                    <a:pt x="1513" y="393"/>
                    <a:pt x="1798" y="372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132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835;p66"/>
            <p:cNvSpPr/>
            <p:nvPr/>
          </p:nvSpPr>
          <p:spPr>
            <a:xfrm>
              <a:off x="5672775" y="1024200"/>
              <a:ext cx="77075" cy="226775"/>
            </a:xfrm>
            <a:custGeom>
              <a:avLst/>
              <a:gdLst/>
              <a:ahLst/>
              <a:cxnLst/>
              <a:rect l="l" t="t" r="r" b="b"/>
              <a:pathLst>
                <a:path w="3083" h="9071" extrusionOk="0">
                  <a:moveTo>
                    <a:pt x="68" y="1"/>
                  </a:moveTo>
                  <a:cubicBezTo>
                    <a:pt x="69" y="1"/>
                    <a:pt x="70" y="1"/>
                    <a:pt x="71" y="2"/>
                  </a:cubicBezTo>
                  <a:lnTo>
                    <a:pt x="71" y="2"/>
                  </a:lnTo>
                  <a:cubicBezTo>
                    <a:pt x="71" y="1"/>
                    <a:pt x="71" y="1"/>
                    <a:pt x="71" y="1"/>
                  </a:cubicBezTo>
                  <a:close/>
                  <a:moveTo>
                    <a:pt x="71" y="2"/>
                  </a:moveTo>
                  <a:lnTo>
                    <a:pt x="71" y="2"/>
                  </a:lnTo>
                  <a:cubicBezTo>
                    <a:pt x="89" y="1082"/>
                    <a:pt x="101" y="2233"/>
                    <a:pt x="101" y="3416"/>
                  </a:cubicBezTo>
                  <a:cubicBezTo>
                    <a:pt x="101" y="5268"/>
                    <a:pt x="73" y="7200"/>
                    <a:pt x="1" y="9070"/>
                  </a:cubicBezTo>
                  <a:lnTo>
                    <a:pt x="1896" y="9070"/>
                  </a:lnTo>
                  <a:cubicBezTo>
                    <a:pt x="2662" y="6556"/>
                    <a:pt x="3082" y="4079"/>
                    <a:pt x="2961" y="1451"/>
                  </a:cubicBezTo>
                  <a:cubicBezTo>
                    <a:pt x="2074" y="828"/>
                    <a:pt x="1099" y="340"/>
                    <a:pt x="71" y="2"/>
                  </a:cubicBezTo>
                  <a:close/>
                </a:path>
              </a:pathLst>
            </a:custGeom>
            <a:solidFill>
              <a:srgbClr val="132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836;p66"/>
            <p:cNvSpPr/>
            <p:nvPr/>
          </p:nvSpPr>
          <p:spPr>
            <a:xfrm>
              <a:off x="5556750" y="1010425"/>
              <a:ext cx="118575" cy="249525"/>
            </a:xfrm>
            <a:custGeom>
              <a:avLst/>
              <a:gdLst/>
              <a:ahLst/>
              <a:cxnLst/>
              <a:rect l="l" t="t" r="r" b="b"/>
              <a:pathLst>
                <a:path w="4743" h="9981" extrusionOk="0">
                  <a:moveTo>
                    <a:pt x="1254" y="1"/>
                  </a:moveTo>
                  <a:cubicBezTo>
                    <a:pt x="1266" y="328"/>
                    <a:pt x="1273" y="652"/>
                    <a:pt x="1273" y="979"/>
                  </a:cubicBezTo>
                  <a:cubicBezTo>
                    <a:pt x="1273" y="1651"/>
                    <a:pt x="1247" y="2321"/>
                    <a:pt x="1191" y="2991"/>
                  </a:cubicBezTo>
                  <a:lnTo>
                    <a:pt x="1950" y="3407"/>
                  </a:lnTo>
                  <a:cubicBezTo>
                    <a:pt x="2155" y="3517"/>
                    <a:pt x="2295" y="3720"/>
                    <a:pt x="2330" y="3951"/>
                  </a:cubicBezTo>
                  <a:lnTo>
                    <a:pt x="2398" y="4429"/>
                  </a:lnTo>
                  <a:cubicBezTo>
                    <a:pt x="2422" y="4595"/>
                    <a:pt x="2389" y="4761"/>
                    <a:pt x="2307" y="4906"/>
                  </a:cubicBezTo>
                  <a:lnTo>
                    <a:pt x="2064" y="5335"/>
                  </a:lnTo>
                  <a:cubicBezTo>
                    <a:pt x="1931" y="5566"/>
                    <a:pt x="1686" y="5709"/>
                    <a:pt x="1422" y="5709"/>
                  </a:cubicBezTo>
                  <a:cubicBezTo>
                    <a:pt x="1392" y="5709"/>
                    <a:pt x="1362" y="5706"/>
                    <a:pt x="1334" y="5704"/>
                  </a:cubicBezTo>
                  <a:lnTo>
                    <a:pt x="825" y="5646"/>
                  </a:lnTo>
                  <a:cubicBezTo>
                    <a:pt x="619" y="6703"/>
                    <a:pt x="344" y="7749"/>
                    <a:pt x="1" y="8772"/>
                  </a:cubicBezTo>
                  <a:cubicBezTo>
                    <a:pt x="932" y="9148"/>
                    <a:pt x="1852" y="9463"/>
                    <a:pt x="2783" y="9682"/>
                  </a:cubicBezTo>
                  <a:cubicBezTo>
                    <a:pt x="3390" y="9827"/>
                    <a:pt x="4004" y="9927"/>
                    <a:pt x="4625" y="9981"/>
                  </a:cubicBezTo>
                  <a:cubicBezTo>
                    <a:pt x="4709" y="8001"/>
                    <a:pt x="4742" y="5938"/>
                    <a:pt x="4742" y="3967"/>
                  </a:cubicBezTo>
                  <a:cubicBezTo>
                    <a:pt x="4742" y="2781"/>
                    <a:pt x="4730" y="1630"/>
                    <a:pt x="4712" y="552"/>
                  </a:cubicBezTo>
                  <a:cubicBezTo>
                    <a:pt x="3600" y="185"/>
                    <a:pt x="2440" y="1"/>
                    <a:pt x="1271" y="1"/>
                  </a:cubicBezTo>
                  <a:close/>
                </a:path>
              </a:pathLst>
            </a:custGeom>
            <a:solidFill>
              <a:srgbClr val="3B4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837;p66"/>
            <p:cNvSpPr/>
            <p:nvPr/>
          </p:nvSpPr>
          <p:spPr>
            <a:xfrm>
              <a:off x="5674550" y="1024225"/>
              <a:ext cx="28375" cy="11100"/>
            </a:xfrm>
            <a:custGeom>
              <a:avLst/>
              <a:gdLst/>
              <a:ahLst/>
              <a:cxnLst/>
              <a:rect l="l" t="t" r="r" b="b"/>
              <a:pathLst>
                <a:path w="1135" h="444" extrusionOk="0">
                  <a:moveTo>
                    <a:pt x="1" y="0"/>
                  </a:moveTo>
                  <a:cubicBezTo>
                    <a:pt x="386" y="126"/>
                    <a:pt x="763" y="275"/>
                    <a:pt x="1134" y="443"/>
                  </a:cubicBezTo>
                  <a:cubicBezTo>
                    <a:pt x="763" y="273"/>
                    <a:pt x="386" y="126"/>
                    <a:pt x="1" y="0"/>
                  </a:cubicBezTo>
                  <a:close/>
                </a:path>
              </a:pathLst>
            </a:custGeom>
            <a:solidFill>
              <a:srgbClr val="2A3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838;p66"/>
            <p:cNvSpPr/>
            <p:nvPr/>
          </p:nvSpPr>
          <p:spPr>
            <a:xfrm>
              <a:off x="5586525" y="1010425"/>
              <a:ext cx="88025" cy="74800"/>
            </a:xfrm>
            <a:custGeom>
              <a:avLst/>
              <a:gdLst/>
              <a:ahLst/>
              <a:cxnLst/>
              <a:rect l="l" t="t" r="r" b="b"/>
              <a:pathLst>
                <a:path w="3521" h="2992" extrusionOk="0">
                  <a:moveTo>
                    <a:pt x="80" y="1"/>
                  </a:moveTo>
                  <a:cubicBezTo>
                    <a:pt x="1247" y="1"/>
                    <a:pt x="2409" y="188"/>
                    <a:pt x="3521" y="552"/>
                  </a:cubicBezTo>
                  <a:cubicBezTo>
                    <a:pt x="2412" y="188"/>
                    <a:pt x="1252" y="1"/>
                    <a:pt x="84" y="1"/>
                  </a:cubicBezTo>
                  <a:close/>
                  <a:moveTo>
                    <a:pt x="82" y="988"/>
                  </a:moveTo>
                  <a:lnTo>
                    <a:pt x="82" y="988"/>
                  </a:lnTo>
                  <a:cubicBezTo>
                    <a:pt x="82" y="1657"/>
                    <a:pt x="56" y="2325"/>
                    <a:pt x="0" y="2991"/>
                  </a:cubicBezTo>
                  <a:cubicBezTo>
                    <a:pt x="56" y="2325"/>
                    <a:pt x="82" y="1659"/>
                    <a:pt x="82" y="988"/>
                  </a:cubicBezTo>
                  <a:close/>
                </a:path>
              </a:pathLst>
            </a:custGeom>
            <a:solidFill>
              <a:srgbClr val="424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839;p66"/>
            <p:cNvSpPr/>
            <p:nvPr/>
          </p:nvSpPr>
          <p:spPr>
            <a:xfrm>
              <a:off x="5672400" y="1260000"/>
              <a:ext cx="23975" cy="1000"/>
            </a:xfrm>
            <a:custGeom>
              <a:avLst/>
              <a:gdLst/>
              <a:ahLst/>
              <a:cxnLst/>
              <a:rect l="l" t="t" r="r" b="b"/>
              <a:pathLst>
                <a:path w="959" h="40" extrusionOk="0">
                  <a:moveTo>
                    <a:pt x="1" y="0"/>
                  </a:moveTo>
                  <a:cubicBezTo>
                    <a:pt x="318" y="26"/>
                    <a:pt x="635" y="40"/>
                    <a:pt x="959" y="40"/>
                  </a:cubicBezTo>
                  <a:cubicBezTo>
                    <a:pt x="637" y="40"/>
                    <a:pt x="318" y="26"/>
                    <a:pt x="1" y="0"/>
                  </a:cubicBezTo>
                  <a:close/>
                </a:path>
              </a:pathLst>
            </a:custGeom>
            <a:solidFill>
              <a:srgbClr val="2A3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840;p66"/>
            <p:cNvSpPr/>
            <p:nvPr/>
          </p:nvSpPr>
          <p:spPr>
            <a:xfrm>
              <a:off x="5626325" y="1252475"/>
              <a:ext cx="46075" cy="7475"/>
            </a:xfrm>
            <a:custGeom>
              <a:avLst/>
              <a:gdLst/>
              <a:ahLst/>
              <a:cxnLst/>
              <a:rect l="l" t="t" r="r" b="b"/>
              <a:pathLst>
                <a:path w="1843" h="299" extrusionOk="0">
                  <a:moveTo>
                    <a:pt x="0" y="0"/>
                  </a:moveTo>
                  <a:cubicBezTo>
                    <a:pt x="605" y="145"/>
                    <a:pt x="1221" y="245"/>
                    <a:pt x="1842" y="299"/>
                  </a:cubicBezTo>
                  <a:lnTo>
                    <a:pt x="1842" y="299"/>
                  </a:lnTo>
                  <a:cubicBezTo>
                    <a:pt x="1221" y="245"/>
                    <a:pt x="605" y="145"/>
                    <a:pt x="0" y="0"/>
                  </a:cubicBezTo>
                  <a:close/>
                </a:path>
              </a:pathLst>
            </a:custGeom>
            <a:solidFill>
              <a:srgbClr val="424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841;p66"/>
            <p:cNvSpPr/>
            <p:nvPr/>
          </p:nvSpPr>
          <p:spPr>
            <a:xfrm>
              <a:off x="5602925" y="1069150"/>
              <a:ext cx="69350" cy="98250"/>
            </a:xfrm>
            <a:custGeom>
              <a:avLst/>
              <a:gdLst/>
              <a:ahLst/>
              <a:cxnLst/>
              <a:rect l="l" t="t" r="r" b="b"/>
              <a:pathLst>
                <a:path w="2774" h="3930" extrusionOk="0">
                  <a:moveTo>
                    <a:pt x="2135" y="0"/>
                  </a:moveTo>
                  <a:cubicBezTo>
                    <a:pt x="2126" y="0"/>
                    <a:pt x="2117" y="2"/>
                    <a:pt x="2108" y="7"/>
                  </a:cubicBezTo>
                  <a:cubicBezTo>
                    <a:pt x="1083" y="682"/>
                    <a:pt x="334" y="1702"/>
                    <a:pt x="0" y="2884"/>
                  </a:cubicBezTo>
                  <a:cubicBezTo>
                    <a:pt x="196" y="3187"/>
                    <a:pt x="441" y="3456"/>
                    <a:pt x="726" y="3680"/>
                  </a:cubicBezTo>
                  <a:cubicBezTo>
                    <a:pt x="1000" y="3845"/>
                    <a:pt x="1315" y="3930"/>
                    <a:pt x="1632" y="3930"/>
                  </a:cubicBezTo>
                  <a:cubicBezTo>
                    <a:pt x="1728" y="3930"/>
                    <a:pt x="1824" y="3922"/>
                    <a:pt x="1919" y="3906"/>
                  </a:cubicBezTo>
                  <a:lnTo>
                    <a:pt x="2001" y="3890"/>
                  </a:lnTo>
                  <a:cubicBezTo>
                    <a:pt x="2174" y="3551"/>
                    <a:pt x="2437" y="3215"/>
                    <a:pt x="2568" y="2898"/>
                  </a:cubicBezTo>
                  <a:cubicBezTo>
                    <a:pt x="2711" y="2519"/>
                    <a:pt x="2764" y="2113"/>
                    <a:pt x="2720" y="1712"/>
                  </a:cubicBezTo>
                  <a:cubicBezTo>
                    <a:pt x="2774" y="1453"/>
                    <a:pt x="2734" y="1182"/>
                    <a:pt x="2608" y="951"/>
                  </a:cubicBezTo>
                  <a:cubicBezTo>
                    <a:pt x="2514" y="689"/>
                    <a:pt x="2409" y="446"/>
                    <a:pt x="2304" y="192"/>
                  </a:cubicBezTo>
                  <a:cubicBezTo>
                    <a:pt x="2288" y="145"/>
                    <a:pt x="2262" y="101"/>
                    <a:pt x="2230" y="61"/>
                  </a:cubicBezTo>
                  <a:cubicBezTo>
                    <a:pt x="2202" y="35"/>
                    <a:pt x="2169" y="0"/>
                    <a:pt x="2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842;p66"/>
            <p:cNvSpPr/>
            <p:nvPr/>
          </p:nvSpPr>
          <p:spPr>
            <a:xfrm>
              <a:off x="5597850" y="1144850"/>
              <a:ext cx="51425" cy="83550"/>
            </a:xfrm>
            <a:custGeom>
              <a:avLst/>
              <a:gdLst/>
              <a:ahLst/>
              <a:cxnLst/>
              <a:rect l="l" t="t" r="r" b="b"/>
              <a:pathLst>
                <a:path w="2057" h="3342" extrusionOk="0">
                  <a:moveTo>
                    <a:pt x="51" y="0"/>
                  </a:moveTo>
                  <a:cubicBezTo>
                    <a:pt x="30" y="70"/>
                    <a:pt x="14" y="140"/>
                    <a:pt x="0" y="213"/>
                  </a:cubicBezTo>
                  <a:cubicBezTo>
                    <a:pt x="101" y="939"/>
                    <a:pt x="635" y="2489"/>
                    <a:pt x="948" y="3290"/>
                  </a:cubicBezTo>
                  <a:cubicBezTo>
                    <a:pt x="904" y="3306"/>
                    <a:pt x="857" y="3318"/>
                    <a:pt x="810" y="3327"/>
                  </a:cubicBezTo>
                  <a:cubicBezTo>
                    <a:pt x="859" y="3337"/>
                    <a:pt x="908" y="3341"/>
                    <a:pt x="956" y="3341"/>
                  </a:cubicBezTo>
                  <a:cubicBezTo>
                    <a:pt x="1202" y="3341"/>
                    <a:pt x="1436" y="3221"/>
                    <a:pt x="1578" y="3012"/>
                  </a:cubicBezTo>
                  <a:cubicBezTo>
                    <a:pt x="1837" y="2692"/>
                    <a:pt x="1863" y="2729"/>
                    <a:pt x="1837" y="1882"/>
                  </a:cubicBezTo>
                  <a:cubicBezTo>
                    <a:pt x="1830" y="1627"/>
                    <a:pt x="1896" y="1163"/>
                    <a:pt x="2057" y="1077"/>
                  </a:cubicBezTo>
                  <a:lnTo>
                    <a:pt x="2017" y="1055"/>
                  </a:lnTo>
                  <a:cubicBezTo>
                    <a:pt x="1914" y="1077"/>
                    <a:pt x="1810" y="1087"/>
                    <a:pt x="1707" y="1087"/>
                  </a:cubicBezTo>
                  <a:cubicBezTo>
                    <a:pt x="1397" y="1087"/>
                    <a:pt x="1093" y="994"/>
                    <a:pt x="834" y="817"/>
                  </a:cubicBezTo>
                  <a:cubicBezTo>
                    <a:pt x="537" y="593"/>
                    <a:pt x="285" y="31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843;p66"/>
            <p:cNvSpPr/>
            <p:nvPr/>
          </p:nvSpPr>
          <p:spPr>
            <a:xfrm>
              <a:off x="5575425" y="1145825"/>
              <a:ext cx="42925" cy="81125"/>
            </a:xfrm>
            <a:custGeom>
              <a:avLst/>
              <a:gdLst/>
              <a:ahLst/>
              <a:cxnLst/>
              <a:rect l="l" t="t" r="r" b="b"/>
              <a:pathLst>
                <a:path w="1717" h="3245" extrusionOk="0">
                  <a:moveTo>
                    <a:pt x="769" y="1"/>
                  </a:moveTo>
                  <a:cubicBezTo>
                    <a:pt x="423" y="407"/>
                    <a:pt x="211" y="909"/>
                    <a:pt x="157" y="1439"/>
                  </a:cubicBezTo>
                  <a:cubicBezTo>
                    <a:pt x="96" y="2020"/>
                    <a:pt x="1" y="2634"/>
                    <a:pt x="745" y="3169"/>
                  </a:cubicBezTo>
                  <a:cubicBezTo>
                    <a:pt x="929" y="3219"/>
                    <a:pt x="1119" y="3244"/>
                    <a:pt x="1309" y="3244"/>
                  </a:cubicBezTo>
                  <a:cubicBezTo>
                    <a:pt x="1444" y="3244"/>
                    <a:pt x="1580" y="3232"/>
                    <a:pt x="1714" y="3206"/>
                  </a:cubicBezTo>
                  <a:lnTo>
                    <a:pt x="1717" y="3204"/>
                  </a:lnTo>
                  <a:cubicBezTo>
                    <a:pt x="1275" y="2216"/>
                    <a:pt x="958" y="1178"/>
                    <a:pt x="769" y="115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844;p66"/>
            <p:cNvSpPr/>
            <p:nvPr/>
          </p:nvSpPr>
          <p:spPr>
            <a:xfrm>
              <a:off x="5600300" y="1142775"/>
              <a:ext cx="825" cy="875"/>
            </a:xfrm>
            <a:custGeom>
              <a:avLst/>
              <a:gdLst/>
              <a:ahLst/>
              <a:cxnLst/>
              <a:rect l="l" t="t" r="r" b="b"/>
              <a:pathLst>
                <a:path w="33" h="35" extrusionOk="0">
                  <a:moveTo>
                    <a:pt x="28" y="1"/>
                  </a:moveTo>
                  <a:cubicBezTo>
                    <a:pt x="20" y="1"/>
                    <a:pt x="12" y="24"/>
                    <a:pt x="6" y="24"/>
                  </a:cubicBezTo>
                  <a:cubicBezTo>
                    <a:pt x="5" y="24"/>
                    <a:pt x="4" y="23"/>
                    <a:pt x="3" y="20"/>
                  </a:cubicBezTo>
                  <a:cubicBezTo>
                    <a:pt x="0" y="25"/>
                    <a:pt x="0" y="30"/>
                    <a:pt x="3" y="34"/>
                  </a:cubicBezTo>
                  <a:cubicBezTo>
                    <a:pt x="10" y="23"/>
                    <a:pt x="21" y="13"/>
                    <a:pt x="33" y="4"/>
                  </a:cubicBezTo>
                  <a:cubicBezTo>
                    <a:pt x="31" y="2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845;p66"/>
            <p:cNvSpPr/>
            <p:nvPr/>
          </p:nvSpPr>
          <p:spPr>
            <a:xfrm>
              <a:off x="5683450" y="1076800"/>
              <a:ext cx="56225" cy="148225"/>
            </a:xfrm>
            <a:custGeom>
              <a:avLst/>
              <a:gdLst/>
              <a:ahLst/>
              <a:cxnLst/>
              <a:rect l="l" t="t" r="r" b="b"/>
              <a:pathLst>
                <a:path w="2249" h="5929" extrusionOk="0">
                  <a:moveTo>
                    <a:pt x="839" y="0"/>
                  </a:moveTo>
                  <a:cubicBezTo>
                    <a:pt x="206" y="948"/>
                    <a:pt x="1" y="2115"/>
                    <a:pt x="272" y="3220"/>
                  </a:cubicBezTo>
                  <a:cubicBezTo>
                    <a:pt x="454" y="3612"/>
                    <a:pt x="507" y="4048"/>
                    <a:pt x="430" y="4473"/>
                  </a:cubicBezTo>
                  <a:cubicBezTo>
                    <a:pt x="377" y="4753"/>
                    <a:pt x="269" y="5075"/>
                    <a:pt x="225" y="5391"/>
                  </a:cubicBezTo>
                  <a:cubicBezTo>
                    <a:pt x="188" y="5668"/>
                    <a:pt x="235" y="5929"/>
                    <a:pt x="353" y="5929"/>
                  </a:cubicBezTo>
                  <a:cubicBezTo>
                    <a:pt x="370" y="5929"/>
                    <a:pt x="389" y="5923"/>
                    <a:pt x="409" y="5911"/>
                  </a:cubicBezTo>
                  <a:lnTo>
                    <a:pt x="409" y="5897"/>
                  </a:lnTo>
                  <a:cubicBezTo>
                    <a:pt x="563" y="5750"/>
                    <a:pt x="1142" y="4478"/>
                    <a:pt x="1920" y="2881"/>
                  </a:cubicBezTo>
                  <a:lnTo>
                    <a:pt x="1957" y="2802"/>
                  </a:lnTo>
                  <a:cubicBezTo>
                    <a:pt x="2249" y="2171"/>
                    <a:pt x="1999" y="1574"/>
                    <a:pt x="1831" y="1060"/>
                  </a:cubicBezTo>
                  <a:cubicBezTo>
                    <a:pt x="1654" y="589"/>
                    <a:pt x="1297" y="206"/>
                    <a:pt x="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846;p66"/>
            <p:cNvSpPr/>
            <p:nvPr/>
          </p:nvSpPr>
          <p:spPr>
            <a:xfrm>
              <a:off x="5695725" y="1148050"/>
              <a:ext cx="37950" cy="86950"/>
            </a:xfrm>
            <a:custGeom>
              <a:avLst/>
              <a:gdLst/>
              <a:ahLst/>
              <a:cxnLst/>
              <a:rect l="l" t="t" r="r" b="b"/>
              <a:pathLst>
                <a:path w="1518" h="3478" extrusionOk="0">
                  <a:moveTo>
                    <a:pt x="1518" y="1"/>
                  </a:moveTo>
                  <a:cubicBezTo>
                    <a:pt x="677" y="1630"/>
                    <a:pt x="192" y="2879"/>
                    <a:pt x="12" y="3045"/>
                  </a:cubicBezTo>
                  <a:cubicBezTo>
                    <a:pt x="0" y="3127"/>
                    <a:pt x="19" y="3211"/>
                    <a:pt x="65" y="3278"/>
                  </a:cubicBezTo>
                  <a:cubicBezTo>
                    <a:pt x="105" y="3325"/>
                    <a:pt x="157" y="3358"/>
                    <a:pt x="217" y="3372"/>
                  </a:cubicBezTo>
                  <a:cubicBezTo>
                    <a:pt x="318" y="3409"/>
                    <a:pt x="399" y="3432"/>
                    <a:pt x="474" y="3453"/>
                  </a:cubicBezTo>
                  <a:cubicBezTo>
                    <a:pt x="504" y="3470"/>
                    <a:pt x="538" y="3478"/>
                    <a:pt x="571" y="3478"/>
                  </a:cubicBezTo>
                  <a:cubicBezTo>
                    <a:pt x="605" y="3478"/>
                    <a:pt x="639" y="3470"/>
                    <a:pt x="670" y="3453"/>
                  </a:cubicBezTo>
                  <a:cubicBezTo>
                    <a:pt x="787" y="3379"/>
                    <a:pt x="866" y="3257"/>
                    <a:pt x="890" y="3120"/>
                  </a:cubicBezTo>
                  <a:cubicBezTo>
                    <a:pt x="1352" y="1994"/>
                    <a:pt x="1319" y="1021"/>
                    <a:pt x="1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847;p66"/>
            <p:cNvSpPr/>
            <p:nvPr/>
          </p:nvSpPr>
          <p:spPr>
            <a:xfrm>
              <a:off x="5656725" y="1029625"/>
              <a:ext cx="40650" cy="103700"/>
            </a:xfrm>
            <a:custGeom>
              <a:avLst/>
              <a:gdLst/>
              <a:ahLst/>
              <a:cxnLst/>
              <a:rect l="l" t="t" r="r" b="b"/>
              <a:pathLst>
                <a:path w="1626" h="4148" extrusionOk="0">
                  <a:moveTo>
                    <a:pt x="891" y="0"/>
                  </a:moveTo>
                  <a:cubicBezTo>
                    <a:pt x="883" y="0"/>
                    <a:pt x="875" y="1"/>
                    <a:pt x="869" y="3"/>
                  </a:cubicBezTo>
                  <a:cubicBezTo>
                    <a:pt x="794" y="29"/>
                    <a:pt x="729" y="83"/>
                    <a:pt x="794" y="225"/>
                  </a:cubicBezTo>
                  <a:cubicBezTo>
                    <a:pt x="860" y="365"/>
                    <a:pt x="965" y="442"/>
                    <a:pt x="965" y="575"/>
                  </a:cubicBezTo>
                  <a:cubicBezTo>
                    <a:pt x="1011" y="662"/>
                    <a:pt x="1037" y="760"/>
                    <a:pt x="1035" y="858"/>
                  </a:cubicBezTo>
                  <a:cubicBezTo>
                    <a:pt x="997" y="1546"/>
                    <a:pt x="920" y="2235"/>
                    <a:pt x="804" y="2914"/>
                  </a:cubicBezTo>
                  <a:cubicBezTo>
                    <a:pt x="736" y="3356"/>
                    <a:pt x="521" y="3732"/>
                    <a:pt x="145" y="3834"/>
                  </a:cubicBezTo>
                  <a:lnTo>
                    <a:pt x="24" y="3865"/>
                  </a:lnTo>
                  <a:cubicBezTo>
                    <a:pt x="33" y="3979"/>
                    <a:pt x="1" y="4058"/>
                    <a:pt x="1" y="4147"/>
                  </a:cubicBezTo>
                  <a:cubicBezTo>
                    <a:pt x="288" y="4110"/>
                    <a:pt x="570" y="4049"/>
                    <a:pt x="848" y="3965"/>
                  </a:cubicBezTo>
                  <a:cubicBezTo>
                    <a:pt x="1033" y="4033"/>
                    <a:pt x="1222" y="4091"/>
                    <a:pt x="1413" y="4138"/>
                  </a:cubicBezTo>
                  <a:cubicBezTo>
                    <a:pt x="1415" y="4042"/>
                    <a:pt x="1411" y="3949"/>
                    <a:pt x="1397" y="3853"/>
                  </a:cubicBezTo>
                  <a:lnTo>
                    <a:pt x="1320" y="3825"/>
                  </a:lnTo>
                  <a:cubicBezTo>
                    <a:pt x="1100" y="3739"/>
                    <a:pt x="1044" y="3367"/>
                    <a:pt x="1124" y="2938"/>
                  </a:cubicBezTo>
                  <a:cubicBezTo>
                    <a:pt x="1254" y="2284"/>
                    <a:pt x="1350" y="1623"/>
                    <a:pt x="1406" y="958"/>
                  </a:cubicBezTo>
                  <a:cubicBezTo>
                    <a:pt x="1411" y="883"/>
                    <a:pt x="1436" y="809"/>
                    <a:pt x="1478" y="746"/>
                  </a:cubicBezTo>
                  <a:cubicBezTo>
                    <a:pt x="1492" y="629"/>
                    <a:pt x="1565" y="615"/>
                    <a:pt x="1604" y="512"/>
                  </a:cubicBezTo>
                  <a:cubicBezTo>
                    <a:pt x="1625" y="417"/>
                    <a:pt x="1593" y="316"/>
                    <a:pt x="1518" y="251"/>
                  </a:cubicBezTo>
                  <a:lnTo>
                    <a:pt x="1511" y="241"/>
                  </a:lnTo>
                  <a:cubicBezTo>
                    <a:pt x="1473" y="202"/>
                    <a:pt x="1422" y="182"/>
                    <a:pt x="1372" y="182"/>
                  </a:cubicBezTo>
                  <a:cubicBezTo>
                    <a:pt x="1323" y="182"/>
                    <a:pt x="1274" y="200"/>
                    <a:pt x="1236" y="237"/>
                  </a:cubicBezTo>
                  <a:cubicBezTo>
                    <a:pt x="1159" y="107"/>
                    <a:pt x="977" y="0"/>
                    <a:pt x="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848;p66"/>
            <p:cNvSpPr/>
            <p:nvPr/>
          </p:nvSpPr>
          <p:spPr>
            <a:xfrm>
              <a:off x="5431850" y="1047375"/>
              <a:ext cx="185450" cy="105775"/>
            </a:xfrm>
            <a:custGeom>
              <a:avLst/>
              <a:gdLst/>
              <a:ahLst/>
              <a:cxnLst/>
              <a:rect l="l" t="t" r="r" b="b"/>
              <a:pathLst>
                <a:path w="7418" h="4231" extrusionOk="0">
                  <a:moveTo>
                    <a:pt x="1581" y="1"/>
                  </a:moveTo>
                  <a:lnTo>
                    <a:pt x="1" y="1457"/>
                  </a:lnTo>
                  <a:lnTo>
                    <a:pt x="3148" y="3054"/>
                  </a:lnTo>
                  <a:lnTo>
                    <a:pt x="4145" y="3862"/>
                  </a:lnTo>
                  <a:cubicBezTo>
                    <a:pt x="4254" y="3953"/>
                    <a:pt x="4390" y="4009"/>
                    <a:pt x="4530" y="4023"/>
                  </a:cubicBezTo>
                  <a:lnTo>
                    <a:pt x="6330" y="4226"/>
                  </a:lnTo>
                  <a:cubicBezTo>
                    <a:pt x="6357" y="4229"/>
                    <a:pt x="6385" y="4231"/>
                    <a:pt x="6412" y="4231"/>
                  </a:cubicBezTo>
                  <a:cubicBezTo>
                    <a:pt x="6676" y="4231"/>
                    <a:pt x="6925" y="4090"/>
                    <a:pt x="7060" y="3857"/>
                  </a:cubicBezTo>
                  <a:lnTo>
                    <a:pt x="7303" y="3428"/>
                  </a:lnTo>
                  <a:cubicBezTo>
                    <a:pt x="7385" y="3283"/>
                    <a:pt x="7418" y="3115"/>
                    <a:pt x="7394" y="2951"/>
                  </a:cubicBezTo>
                  <a:lnTo>
                    <a:pt x="7326" y="2473"/>
                  </a:lnTo>
                  <a:cubicBezTo>
                    <a:pt x="7291" y="2242"/>
                    <a:pt x="7151" y="2039"/>
                    <a:pt x="6946" y="1927"/>
                  </a:cubicBezTo>
                  <a:lnTo>
                    <a:pt x="6024" y="1425"/>
                  </a:lnTo>
                  <a:cubicBezTo>
                    <a:pt x="5915" y="1363"/>
                    <a:pt x="5792" y="1333"/>
                    <a:pt x="5668" y="1333"/>
                  </a:cubicBezTo>
                  <a:cubicBezTo>
                    <a:pt x="5622" y="1333"/>
                    <a:pt x="5577" y="1337"/>
                    <a:pt x="5531" y="1345"/>
                  </a:cubicBezTo>
                  <a:lnTo>
                    <a:pt x="4070" y="161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849;p66"/>
            <p:cNvSpPr/>
            <p:nvPr/>
          </p:nvSpPr>
          <p:spPr>
            <a:xfrm>
              <a:off x="5353125" y="767525"/>
              <a:ext cx="272250" cy="350475"/>
            </a:xfrm>
            <a:custGeom>
              <a:avLst/>
              <a:gdLst/>
              <a:ahLst/>
              <a:cxnLst/>
              <a:rect l="l" t="t" r="r" b="b"/>
              <a:pathLst>
                <a:path w="10890" h="14019" extrusionOk="0">
                  <a:moveTo>
                    <a:pt x="8981" y="1"/>
                  </a:moveTo>
                  <a:cubicBezTo>
                    <a:pt x="8892" y="1"/>
                    <a:pt x="8797" y="4"/>
                    <a:pt x="8697" y="12"/>
                  </a:cubicBezTo>
                  <a:cubicBezTo>
                    <a:pt x="8697" y="12"/>
                    <a:pt x="8660" y="9"/>
                    <a:pt x="8593" y="9"/>
                  </a:cubicBezTo>
                  <a:cubicBezTo>
                    <a:pt x="8205" y="9"/>
                    <a:pt x="6789" y="111"/>
                    <a:pt x="5484" y="1499"/>
                  </a:cubicBezTo>
                  <a:cubicBezTo>
                    <a:pt x="4119" y="2949"/>
                    <a:pt x="1" y="9110"/>
                    <a:pt x="1259" y="11325"/>
                  </a:cubicBezTo>
                  <a:cubicBezTo>
                    <a:pt x="2144" y="12880"/>
                    <a:pt x="3729" y="13653"/>
                    <a:pt x="4595" y="13973"/>
                  </a:cubicBezTo>
                  <a:cubicBezTo>
                    <a:pt x="4677" y="14004"/>
                    <a:pt x="4762" y="14018"/>
                    <a:pt x="4846" y="14018"/>
                  </a:cubicBezTo>
                  <a:cubicBezTo>
                    <a:pt x="5091" y="14018"/>
                    <a:pt x="5327" y="13891"/>
                    <a:pt x="5461" y="13672"/>
                  </a:cubicBezTo>
                  <a:lnTo>
                    <a:pt x="5461" y="13669"/>
                  </a:lnTo>
                  <a:cubicBezTo>
                    <a:pt x="5725" y="13237"/>
                    <a:pt x="6042" y="12838"/>
                    <a:pt x="6406" y="12486"/>
                  </a:cubicBezTo>
                  <a:cubicBezTo>
                    <a:pt x="6731" y="12161"/>
                    <a:pt x="6670" y="11617"/>
                    <a:pt x="6280" y="11372"/>
                  </a:cubicBezTo>
                  <a:cubicBezTo>
                    <a:pt x="5435" y="10837"/>
                    <a:pt x="4282" y="10018"/>
                    <a:pt x="4424" y="9610"/>
                  </a:cubicBezTo>
                  <a:cubicBezTo>
                    <a:pt x="4651" y="8975"/>
                    <a:pt x="7795" y="6122"/>
                    <a:pt x="8981" y="3906"/>
                  </a:cubicBezTo>
                  <a:cubicBezTo>
                    <a:pt x="10112" y="1789"/>
                    <a:pt x="10890" y="1"/>
                    <a:pt x="89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850;p66"/>
            <p:cNvSpPr/>
            <p:nvPr/>
          </p:nvSpPr>
          <p:spPr>
            <a:xfrm>
              <a:off x="5378700" y="767525"/>
              <a:ext cx="227975" cy="350475"/>
            </a:xfrm>
            <a:custGeom>
              <a:avLst/>
              <a:gdLst/>
              <a:ahLst/>
              <a:cxnLst/>
              <a:rect l="l" t="t" r="r" b="b"/>
              <a:pathLst>
                <a:path w="9119" h="14019" extrusionOk="0">
                  <a:moveTo>
                    <a:pt x="7958" y="1"/>
                  </a:moveTo>
                  <a:cubicBezTo>
                    <a:pt x="7870" y="1"/>
                    <a:pt x="7776" y="5"/>
                    <a:pt x="7674" y="12"/>
                  </a:cubicBezTo>
                  <a:cubicBezTo>
                    <a:pt x="7674" y="12"/>
                    <a:pt x="7639" y="10"/>
                    <a:pt x="7571" y="10"/>
                  </a:cubicBezTo>
                  <a:cubicBezTo>
                    <a:pt x="7179" y="10"/>
                    <a:pt x="5764" y="113"/>
                    <a:pt x="4461" y="1499"/>
                  </a:cubicBezTo>
                  <a:cubicBezTo>
                    <a:pt x="3273" y="2762"/>
                    <a:pt x="0" y="7588"/>
                    <a:pt x="0" y="10282"/>
                  </a:cubicBezTo>
                  <a:cubicBezTo>
                    <a:pt x="0" y="10683"/>
                    <a:pt x="72" y="11036"/>
                    <a:pt x="236" y="11325"/>
                  </a:cubicBezTo>
                  <a:cubicBezTo>
                    <a:pt x="1123" y="12880"/>
                    <a:pt x="2706" y="13651"/>
                    <a:pt x="3572" y="13973"/>
                  </a:cubicBezTo>
                  <a:cubicBezTo>
                    <a:pt x="3654" y="14004"/>
                    <a:pt x="3739" y="14018"/>
                    <a:pt x="3823" y="14018"/>
                  </a:cubicBezTo>
                  <a:cubicBezTo>
                    <a:pt x="4069" y="14018"/>
                    <a:pt x="4306" y="13891"/>
                    <a:pt x="4438" y="13669"/>
                  </a:cubicBezTo>
                  <a:cubicBezTo>
                    <a:pt x="4702" y="13237"/>
                    <a:pt x="5019" y="12838"/>
                    <a:pt x="5383" y="12486"/>
                  </a:cubicBezTo>
                  <a:cubicBezTo>
                    <a:pt x="5708" y="12161"/>
                    <a:pt x="5647" y="11617"/>
                    <a:pt x="5257" y="11372"/>
                  </a:cubicBezTo>
                  <a:cubicBezTo>
                    <a:pt x="4459" y="10868"/>
                    <a:pt x="3387" y="10109"/>
                    <a:pt x="3390" y="9684"/>
                  </a:cubicBezTo>
                  <a:cubicBezTo>
                    <a:pt x="3390" y="9659"/>
                    <a:pt x="3394" y="9633"/>
                    <a:pt x="3404" y="9610"/>
                  </a:cubicBezTo>
                  <a:cubicBezTo>
                    <a:pt x="3628" y="8975"/>
                    <a:pt x="6772" y="6122"/>
                    <a:pt x="7958" y="3906"/>
                  </a:cubicBezTo>
                  <a:cubicBezTo>
                    <a:pt x="8593" y="2718"/>
                    <a:pt x="9119" y="1633"/>
                    <a:pt x="9119" y="911"/>
                  </a:cubicBezTo>
                  <a:cubicBezTo>
                    <a:pt x="9119" y="346"/>
                    <a:pt x="8796" y="1"/>
                    <a:pt x="7961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851;p66"/>
            <p:cNvSpPr/>
            <p:nvPr/>
          </p:nvSpPr>
          <p:spPr>
            <a:xfrm>
              <a:off x="5726700" y="624175"/>
              <a:ext cx="30675" cy="20125"/>
            </a:xfrm>
            <a:custGeom>
              <a:avLst/>
              <a:gdLst/>
              <a:ahLst/>
              <a:cxnLst/>
              <a:rect l="l" t="t" r="r" b="b"/>
              <a:pathLst>
                <a:path w="1227" h="805" extrusionOk="0">
                  <a:moveTo>
                    <a:pt x="59" y="1"/>
                  </a:moveTo>
                  <a:cubicBezTo>
                    <a:pt x="51" y="1"/>
                    <a:pt x="43" y="2"/>
                    <a:pt x="36" y="6"/>
                  </a:cubicBezTo>
                  <a:lnTo>
                    <a:pt x="33" y="6"/>
                  </a:lnTo>
                  <a:cubicBezTo>
                    <a:pt x="10" y="20"/>
                    <a:pt x="1" y="50"/>
                    <a:pt x="15" y="76"/>
                  </a:cubicBezTo>
                  <a:cubicBezTo>
                    <a:pt x="225" y="426"/>
                    <a:pt x="568" y="673"/>
                    <a:pt x="967" y="762"/>
                  </a:cubicBezTo>
                  <a:cubicBezTo>
                    <a:pt x="1035" y="783"/>
                    <a:pt x="1105" y="795"/>
                    <a:pt x="1177" y="804"/>
                  </a:cubicBezTo>
                  <a:cubicBezTo>
                    <a:pt x="1205" y="804"/>
                    <a:pt x="1226" y="781"/>
                    <a:pt x="1226" y="753"/>
                  </a:cubicBezTo>
                  <a:lnTo>
                    <a:pt x="1226" y="746"/>
                  </a:lnTo>
                  <a:cubicBezTo>
                    <a:pt x="1226" y="720"/>
                    <a:pt x="1205" y="699"/>
                    <a:pt x="1180" y="699"/>
                  </a:cubicBezTo>
                  <a:cubicBezTo>
                    <a:pt x="736" y="657"/>
                    <a:pt x="339" y="407"/>
                    <a:pt x="106" y="29"/>
                  </a:cubicBezTo>
                  <a:cubicBezTo>
                    <a:pt x="96" y="11"/>
                    <a:pt x="77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852;p66"/>
            <p:cNvSpPr/>
            <p:nvPr/>
          </p:nvSpPr>
          <p:spPr>
            <a:xfrm>
              <a:off x="5605375" y="463575"/>
              <a:ext cx="211475" cy="100925"/>
            </a:xfrm>
            <a:custGeom>
              <a:avLst/>
              <a:gdLst/>
              <a:ahLst/>
              <a:cxnLst/>
              <a:rect l="l" t="t" r="r" b="b"/>
              <a:pathLst>
                <a:path w="8459" h="4037" extrusionOk="0">
                  <a:moveTo>
                    <a:pt x="4003" y="1"/>
                  </a:moveTo>
                  <a:cubicBezTo>
                    <a:pt x="3843" y="1"/>
                    <a:pt x="3683" y="12"/>
                    <a:pt x="3523" y="36"/>
                  </a:cubicBezTo>
                  <a:cubicBezTo>
                    <a:pt x="2734" y="129"/>
                    <a:pt x="2230" y="493"/>
                    <a:pt x="1632" y="1014"/>
                  </a:cubicBezTo>
                  <a:cubicBezTo>
                    <a:pt x="736" y="1786"/>
                    <a:pt x="154" y="2863"/>
                    <a:pt x="0" y="4037"/>
                  </a:cubicBezTo>
                  <a:lnTo>
                    <a:pt x="4438" y="3423"/>
                  </a:lnTo>
                  <a:cubicBezTo>
                    <a:pt x="5288" y="3302"/>
                    <a:pt x="5935" y="2466"/>
                    <a:pt x="6047" y="1609"/>
                  </a:cubicBezTo>
                  <a:cubicBezTo>
                    <a:pt x="6810" y="1796"/>
                    <a:pt x="7307" y="2480"/>
                    <a:pt x="7704" y="3162"/>
                  </a:cubicBezTo>
                  <a:cubicBezTo>
                    <a:pt x="7774" y="3285"/>
                    <a:pt x="7903" y="3355"/>
                    <a:pt x="8035" y="3355"/>
                  </a:cubicBezTo>
                  <a:cubicBezTo>
                    <a:pt x="8098" y="3355"/>
                    <a:pt x="8162" y="3339"/>
                    <a:pt x="8220" y="3306"/>
                  </a:cubicBezTo>
                  <a:cubicBezTo>
                    <a:pt x="8236" y="3297"/>
                    <a:pt x="8253" y="3285"/>
                    <a:pt x="8269" y="3274"/>
                  </a:cubicBezTo>
                  <a:cubicBezTo>
                    <a:pt x="8405" y="3129"/>
                    <a:pt x="8458" y="2926"/>
                    <a:pt x="8414" y="2732"/>
                  </a:cubicBezTo>
                  <a:cubicBezTo>
                    <a:pt x="8365" y="2538"/>
                    <a:pt x="8281" y="2356"/>
                    <a:pt x="8166" y="2193"/>
                  </a:cubicBezTo>
                  <a:cubicBezTo>
                    <a:pt x="8019" y="1948"/>
                    <a:pt x="7870" y="1702"/>
                    <a:pt x="7706" y="1467"/>
                  </a:cubicBezTo>
                  <a:cubicBezTo>
                    <a:pt x="7233" y="781"/>
                    <a:pt x="6454" y="372"/>
                    <a:pt x="5622" y="372"/>
                  </a:cubicBezTo>
                  <a:cubicBezTo>
                    <a:pt x="5613" y="372"/>
                    <a:pt x="5603" y="372"/>
                    <a:pt x="5594" y="372"/>
                  </a:cubicBezTo>
                  <a:lnTo>
                    <a:pt x="5538" y="372"/>
                  </a:lnTo>
                  <a:cubicBezTo>
                    <a:pt x="5060" y="128"/>
                    <a:pt x="4535" y="1"/>
                    <a:pt x="40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853;p66"/>
            <p:cNvSpPr/>
            <p:nvPr/>
          </p:nvSpPr>
          <p:spPr>
            <a:xfrm>
              <a:off x="5565750" y="763900"/>
              <a:ext cx="125600" cy="184725"/>
            </a:xfrm>
            <a:custGeom>
              <a:avLst/>
              <a:gdLst/>
              <a:ahLst/>
              <a:cxnLst/>
              <a:rect l="l" t="t" r="r" b="b"/>
              <a:pathLst>
                <a:path w="5024" h="7389" extrusionOk="0">
                  <a:moveTo>
                    <a:pt x="2659" y="0"/>
                  </a:moveTo>
                  <a:cubicBezTo>
                    <a:pt x="2015" y="0"/>
                    <a:pt x="1445" y="428"/>
                    <a:pt x="1270" y="1056"/>
                  </a:cubicBezTo>
                  <a:lnTo>
                    <a:pt x="243" y="4710"/>
                  </a:lnTo>
                  <a:cubicBezTo>
                    <a:pt x="0" y="5578"/>
                    <a:pt x="318" y="6507"/>
                    <a:pt x="1044" y="7042"/>
                  </a:cubicBezTo>
                  <a:lnTo>
                    <a:pt x="1392" y="7299"/>
                  </a:lnTo>
                  <a:cubicBezTo>
                    <a:pt x="1406" y="7313"/>
                    <a:pt x="1424" y="7320"/>
                    <a:pt x="1443" y="7320"/>
                  </a:cubicBezTo>
                  <a:cubicBezTo>
                    <a:pt x="1447" y="7320"/>
                    <a:pt x="1452" y="7321"/>
                    <a:pt x="1456" y="7321"/>
                  </a:cubicBezTo>
                  <a:cubicBezTo>
                    <a:pt x="1500" y="7321"/>
                    <a:pt x="1539" y="7290"/>
                    <a:pt x="1548" y="7245"/>
                  </a:cubicBezTo>
                  <a:lnTo>
                    <a:pt x="1548" y="7240"/>
                  </a:lnTo>
                  <a:cubicBezTo>
                    <a:pt x="1553" y="7208"/>
                    <a:pt x="1539" y="7175"/>
                    <a:pt x="1513" y="7154"/>
                  </a:cubicBezTo>
                  <a:lnTo>
                    <a:pt x="1167" y="6895"/>
                  </a:lnTo>
                  <a:cubicBezTo>
                    <a:pt x="504" y="6405"/>
                    <a:pt x="215" y="5555"/>
                    <a:pt x="441" y="4763"/>
                  </a:cubicBezTo>
                  <a:lnTo>
                    <a:pt x="1462" y="1112"/>
                  </a:lnTo>
                  <a:cubicBezTo>
                    <a:pt x="1614" y="569"/>
                    <a:pt x="2109" y="196"/>
                    <a:pt x="2671" y="196"/>
                  </a:cubicBezTo>
                  <a:cubicBezTo>
                    <a:pt x="2687" y="196"/>
                    <a:pt x="2702" y="197"/>
                    <a:pt x="2718" y="197"/>
                  </a:cubicBezTo>
                  <a:cubicBezTo>
                    <a:pt x="3296" y="218"/>
                    <a:pt x="3787" y="631"/>
                    <a:pt x="3906" y="1199"/>
                  </a:cubicBezTo>
                  <a:lnTo>
                    <a:pt x="4660" y="4910"/>
                  </a:lnTo>
                  <a:cubicBezTo>
                    <a:pt x="4828" y="5716"/>
                    <a:pt x="4482" y="6542"/>
                    <a:pt x="3789" y="6986"/>
                  </a:cubicBezTo>
                  <a:lnTo>
                    <a:pt x="3425" y="7224"/>
                  </a:lnTo>
                  <a:cubicBezTo>
                    <a:pt x="3383" y="7252"/>
                    <a:pt x="3371" y="7308"/>
                    <a:pt x="3402" y="7350"/>
                  </a:cubicBezTo>
                  <a:cubicBezTo>
                    <a:pt x="3419" y="7374"/>
                    <a:pt x="3447" y="7388"/>
                    <a:pt x="3477" y="7388"/>
                  </a:cubicBezTo>
                  <a:cubicBezTo>
                    <a:pt x="3495" y="7388"/>
                    <a:pt x="3514" y="7383"/>
                    <a:pt x="3530" y="7371"/>
                  </a:cubicBezTo>
                  <a:lnTo>
                    <a:pt x="3896" y="7138"/>
                  </a:lnTo>
                  <a:cubicBezTo>
                    <a:pt x="4648" y="6652"/>
                    <a:pt x="5024" y="5753"/>
                    <a:pt x="4844" y="4875"/>
                  </a:cubicBezTo>
                  <a:lnTo>
                    <a:pt x="4074" y="1154"/>
                  </a:lnTo>
                  <a:cubicBezTo>
                    <a:pt x="3941" y="501"/>
                    <a:pt x="3378" y="24"/>
                    <a:pt x="2711" y="1"/>
                  </a:cubicBezTo>
                  <a:cubicBezTo>
                    <a:pt x="2693" y="0"/>
                    <a:pt x="2676" y="0"/>
                    <a:pt x="26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854;p66"/>
            <p:cNvSpPr/>
            <p:nvPr/>
          </p:nvSpPr>
          <p:spPr>
            <a:xfrm>
              <a:off x="5592650" y="782500"/>
              <a:ext cx="79250" cy="31525"/>
            </a:xfrm>
            <a:custGeom>
              <a:avLst/>
              <a:gdLst/>
              <a:ahLst/>
              <a:cxnLst/>
              <a:rect l="l" t="t" r="r" b="b"/>
              <a:pathLst>
                <a:path w="3170" h="1261" extrusionOk="0">
                  <a:moveTo>
                    <a:pt x="1562" y="0"/>
                  </a:moveTo>
                  <a:cubicBezTo>
                    <a:pt x="888" y="0"/>
                    <a:pt x="277" y="405"/>
                    <a:pt x="17" y="1034"/>
                  </a:cubicBezTo>
                  <a:cubicBezTo>
                    <a:pt x="0" y="1080"/>
                    <a:pt x="26" y="1134"/>
                    <a:pt x="75" y="1150"/>
                  </a:cubicBezTo>
                  <a:lnTo>
                    <a:pt x="82" y="1153"/>
                  </a:lnTo>
                  <a:cubicBezTo>
                    <a:pt x="88" y="1154"/>
                    <a:pt x="94" y="1154"/>
                    <a:pt x="99" y="1154"/>
                  </a:cubicBezTo>
                  <a:cubicBezTo>
                    <a:pt x="137" y="1154"/>
                    <a:pt x="172" y="1128"/>
                    <a:pt x="182" y="1090"/>
                  </a:cubicBezTo>
                  <a:cubicBezTo>
                    <a:pt x="416" y="535"/>
                    <a:pt x="958" y="173"/>
                    <a:pt x="1557" y="173"/>
                  </a:cubicBezTo>
                  <a:cubicBezTo>
                    <a:pt x="1576" y="173"/>
                    <a:pt x="1595" y="174"/>
                    <a:pt x="1614" y="174"/>
                  </a:cubicBezTo>
                  <a:cubicBezTo>
                    <a:pt x="2232" y="195"/>
                    <a:pt x="2776" y="597"/>
                    <a:pt x="2975" y="1185"/>
                  </a:cubicBezTo>
                  <a:cubicBezTo>
                    <a:pt x="2985" y="1237"/>
                    <a:pt x="3025" y="1261"/>
                    <a:pt x="3065" y="1261"/>
                  </a:cubicBezTo>
                  <a:cubicBezTo>
                    <a:pt x="3117" y="1261"/>
                    <a:pt x="3169" y="1222"/>
                    <a:pt x="3159" y="1155"/>
                  </a:cubicBezTo>
                  <a:cubicBezTo>
                    <a:pt x="2942" y="487"/>
                    <a:pt x="2330" y="27"/>
                    <a:pt x="1630" y="2"/>
                  </a:cubicBezTo>
                  <a:cubicBezTo>
                    <a:pt x="1607" y="1"/>
                    <a:pt x="1585" y="0"/>
                    <a:pt x="1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855;p66"/>
            <p:cNvSpPr/>
            <p:nvPr/>
          </p:nvSpPr>
          <p:spPr>
            <a:xfrm>
              <a:off x="5631450" y="726700"/>
              <a:ext cx="25125" cy="42025"/>
            </a:xfrm>
            <a:custGeom>
              <a:avLst/>
              <a:gdLst/>
              <a:ahLst/>
              <a:cxnLst/>
              <a:rect l="l" t="t" r="r" b="b"/>
              <a:pathLst>
                <a:path w="1005" h="1681" extrusionOk="0">
                  <a:moveTo>
                    <a:pt x="874" y="1"/>
                  </a:moveTo>
                  <a:cubicBezTo>
                    <a:pt x="866" y="1"/>
                    <a:pt x="857" y="2"/>
                    <a:pt x="848" y="4"/>
                  </a:cubicBezTo>
                  <a:cubicBezTo>
                    <a:pt x="841" y="4"/>
                    <a:pt x="834" y="7"/>
                    <a:pt x="827" y="11"/>
                  </a:cubicBezTo>
                  <a:cubicBezTo>
                    <a:pt x="162" y="226"/>
                    <a:pt x="19" y="1426"/>
                    <a:pt x="10" y="1575"/>
                  </a:cubicBezTo>
                  <a:cubicBezTo>
                    <a:pt x="1" y="1624"/>
                    <a:pt x="31" y="1669"/>
                    <a:pt x="78" y="1680"/>
                  </a:cubicBezTo>
                  <a:lnTo>
                    <a:pt x="83" y="1680"/>
                  </a:lnTo>
                  <a:cubicBezTo>
                    <a:pt x="85" y="1681"/>
                    <a:pt x="88" y="1681"/>
                    <a:pt x="91" y="1681"/>
                  </a:cubicBezTo>
                  <a:cubicBezTo>
                    <a:pt x="137" y="1681"/>
                    <a:pt x="176" y="1647"/>
                    <a:pt x="181" y="1601"/>
                  </a:cubicBezTo>
                  <a:cubicBezTo>
                    <a:pt x="230" y="1146"/>
                    <a:pt x="428" y="340"/>
                    <a:pt x="886" y="186"/>
                  </a:cubicBezTo>
                  <a:cubicBezTo>
                    <a:pt x="1005" y="167"/>
                    <a:pt x="979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856;p66"/>
            <p:cNvSpPr/>
            <p:nvPr/>
          </p:nvSpPr>
          <p:spPr>
            <a:xfrm>
              <a:off x="5647400" y="938475"/>
              <a:ext cx="10525" cy="15775"/>
            </a:xfrm>
            <a:custGeom>
              <a:avLst/>
              <a:gdLst/>
              <a:ahLst/>
              <a:cxnLst/>
              <a:rect l="l" t="t" r="r" b="b"/>
              <a:pathLst>
                <a:path w="421" h="631" extrusionOk="0">
                  <a:moveTo>
                    <a:pt x="214" y="0"/>
                  </a:moveTo>
                  <a:cubicBezTo>
                    <a:pt x="100" y="0"/>
                    <a:pt x="5" y="136"/>
                    <a:pt x="0" y="309"/>
                  </a:cubicBezTo>
                  <a:cubicBezTo>
                    <a:pt x="0" y="484"/>
                    <a:pt x="82" y="628"/>
                    <a:pt x="196" y="631"/>
                  </a:cubicBezTo>
                  <a:cubicBezTo>
                    <a:pt x="197" y="631"/>
                    <a:pt x="198" y="631"/>
                    <a:pt x="199" y="631"/>
                  </a:cubicBezTo>
                  <a:cubicBezTo>
                    <a:pt x="315" y="631"/>
                    <a:pt x="409" y="496"/>
                    <a:pt x="416" y="325"/>
                  </a:cubicBezTo>
                  <a:cubicBezTo>
                    <a:pt x="420" y="152"/>
                    <a:pt x="336" y="3"/>
                    <a:pt x="220" y="0"/>
                  </a:cubicBezTo>
                  <a:cubicBezTo>
                    <a:pt x="218" y="0"/>
                    <a:pt x="216" y="0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857;p66"/>
            <p:cNvSpPr/>
            <p:nvPr/>
          </p:nvSpPr>
          <p:spPr>
            <a:xfrm>
              <a:off x="5597025" y="936650"/>
              <a:ext cx="10525" cy="15925"/>
            </a:xfrm>
            <a:custGeom>
              <a:avLst/>
              <a:gdLst/>
              <a:ahLst/>
              <a:cxnLst/>
              <a:rect l="l" t="t" r="r" b="b"/>
              <a:pathLst>
                <a:path w="421" h="637" extrusionOk="0">
                  <a:moveTo>
                    <a:pt x="212" y="1"/>
                  </a:moveTo>
                  <a:cubicBezTo>
                    <a:pt x="98" y="1"/>
                    <a:pt x="3" y="137"/>
                    <a:pt x="0" y="312"/>
                  </a:cubicBezTo>
                  <a:cubicBezTo>
                    <a:pt x="0" y="487"/>
                    <a:pt x="82" y="631"/>
                    <a:pt x="199" y="636"/>
                  </a:cubicBezTo>
                  <a:cubicBezTo>
                    <a:pt x="201" y="636"/>
                    <a:pt x="203" y="636"/>
                    <a:pt x="204" y="636"/>
                  </a:cubicBezTo>
                  <a:cubicBezTo>
                    <a:pt x="316" y="636"/>
                    <a:pt x="409" y="498"/>
                    <a:pt x="416" y="326"/>
                  </a:cubicBezTo>
                  <a:cubicBezTo>
                    <a:pt x="421" y="148"/>
                    <a:pt x="334" y="8"/>
                    <a:pt x="218" y="1"/>
                  </a:cubicBezTo>
                  <a:cubicBezTo>
                    <a:pt x="216" y="1"/>
                    <a:pt x="214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858;p66"/>
            <p:cNvSpPr/>
            <p:nvPr/>
          </p:nvSpPr>
          <p:spPr>
            <a:xfrm>
              <a:off x="5735875" y="850225"/>
              <a:ext cx="24475" cy="36175"/>
            </a:xfrm>
            <a:custGeom>
              <a:avLst/>
              <a:gdLst/>
              <a:ahLst/>
              <a:cxnLst/>
              <a:rect l="l" t="t" r="r" b="b"/>
              <a:pathLst>
                <a:path w="979" h="1447" extrusionOk="0">
                  <a:moveTo>
                    <a:pt x="474" y="0"/>
                  </a:moveTo>
                  <a:cubicBezTo>
                    <a:pt x="469" y="0"/>
                    <a:pt x="463" y="0"/>
                    <a:pt x="458" y="1"/>
                  </a:cubicBezTo>
                  <a:cubicBezTo>
                    <a:pt x="206" y="15"/>
                    <a:pt x="0" y="346"/>
                    <a:pt x="19" y="745"/>
                  </a:cubicBezTo>
                  <a:cubicBezTo>
                    <a:pt x="39" y="1135"/>
                    <a:pt x="260" y="1446"/>
                    <a:pt x="505" y="1446"/>
                  </a:cubicBezTo>
                  <a:cubicBezTo>
                    <a:pt x="511" y="1446"/>
                    <a:pt x="517" y="1446"/>
                    <a:pt x="523" y="1446"/>
                  </a:cubicBezTo>
                  <a:cubicBezTo>
                    <a:pt x="775" y="1432"/>
                    <a:pt x="978" y="1107"/>
                    <a:pt x="960" y="699"/>
                  </a:cubicBezTo>
                  <a:cubicBezTo>
                    <a:pt x="944" y="301"/>
                    <a:pt x="720" y="0"/>
                    <a:pt x="4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859;p66"/>
            <p:cNvSpPr/>
            <p:nvPr/>
          </p:nvSpPr>
          <p:spPr>
            <a:xfrm>
              <a:off x="5728050" y="733425"/>
              <a:ext cx="36500" cy="135575"/>
            </a:xfrm>
            <a:custGeom>
              <a:avLst/>
              <a:gdLst/>
              <a:ahLst/>
              <a:cxnLst/>
              <a:rect l="l" t="t" r="r" b="b"/>
              <a:pathLst>
                <a:path w="1460" h="5423" extrusionOk="0">
                  <a:moveTo>
                    <a:pt x="108" y="0"/>
                  </a:moveTo>
                  <a:cubicBezTo>
                    <a:pt x="92" y="0"/>
                    <a:pt x="76" y="4"/>
                    <a:pt x="61" y="13"/>
                  </a:cubicBezTo>
                  <a:cubicBezTo>
                    <a:pt x="17" y="39"/>
                    <a:pt x="0" y="97"/>
                    <a:pt x="26" y="144"/>
                  </a:cubicBezTo>
                  <a:cubicBezTo>
                    <a:pt x="31" y="151"/>
                    <a:pt x="38" y="158"/>
                    <a:pt x="47" y="162"/>
                  </a:cubicBezTo>
                  <a:cubicBezTo>
                    <a:pt x="855" y="1162"/>
                    <a:pt x="1275" y="3783"/>
                    <a:pt x="1077" y="5312"/>
                  </a:cubicBezTo>
                  <a:cubicBezTo>
                    <a:pt x="1065" y="5359"/>
                    <a:pt x="1091" y="5406"/>
                    <a:pt x="1135" y="5422"/>
                  </a:cubicBezTo>
                  <a:lnTo>
                    <a:pt x="1156" y="5422"/>
                  </a:lnTo>
                  <a:cubicBezTo>
                    <a:pt x="1159" y="5422"/>
                    <a:pt x="1162" y="5422"/>
                    <a:pt x="1165" y="5422"/>
                  </a:cubicBezTo>
                  <a:cubicBezTo>
                    <a:pt x="1210" y="5422"/>
                    <a:pt x="1252" y="5389"/>
                    <a:pt x="1256" y="5340"/>
                  </a:cubicBezTo>
                  <a:cubicBezTo>
                    <a:pt x="1459" y="3788"/>
                    <a:pt x="1028" y="1071"/>
                    <a:pt x="187" y="48"/>
                  </a:cubicBezTo>
                  <a:cubicBezTo>
                    <a:pt x="170" y="17"/>
                    <a:pt x="139" y="0"/>
                    <a:pt x="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860;p66"/>
            <p:cNvSpPr/>
            <p:nvPr/>
          </p:nvSpPr>
          <p:spPr>
            <a:xfrm>
              <a:off x="5729400" y="853375"/>
              <a:ext cx="22600" cy="30675"/>
            </a:xfrm>
            <a:custGeom>
              <a:avLst/>
              <a:gdLst/>
              <a:ahLst/>
              <a:cxnLst/>
              <a:rect l="l" t="t" r="r" b="b"/>
              <a:pathLst>
                <a:path w="904" h="1227" extrusionOk="0">
                  <a:moveTo>
                    <a:pt x="453" y="1"/>
                  </a:moveTo>
                  <a:cubicBezTo>
                    <a:pt x="208" y="1"/>
                    <a:pt x="0" y="269"/>
                    <a:pt x="0" y="608"/>
                  </a:cubicBezTo>
                  <a:cubicBezTo>
                    <a:pt x="0" y="946"/>
                    <a:pt x="196" y="1222"/>
                    <a:pt x="441" y="1226"/>
                  </a:cubicBezTo>
                  <a:cubicBezTo>
                    <a:pt x="442" y="1226"/>
                    <a:pt x="443" y="1226"/>
                    <a:pt x="444" y="1226"/>
                  </a:cubicBezTo>
                  <a:cubicBezTo>
                    <a:pt x="690" y="1226"/>
                    <a:pt x="892" y="940"/>
                    <a:pt x="899" y="612"/>
                  </a:cubicBezTo>
                  <a:cubicBezTo>
                    <a:pt x="904" y="283"/>
                    <a:pt x="70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861;p66"/>
            <p:cNvSpPr/>
            <p:nvPr/>
          </p:nvSpPr>
          <p:spPr>
            <a:xfrm>
              <a:off x="5728525" y="849875"/>
              <a:ext cx="17825" cy="38250"/>
            </a:xfrm>
            <a:custGeom>
              <a:avLst/>
              <a:gdLst/>
              <a:ahLst/>
              <a:cxnLst/>
              <a:rect l="l" t="t" r="r" b="b"/>
              <a:pathLst>
                <a:path w="713" h="1530" extrusionOk="0">
                  <a:moveTo>
                    <a:pt x="341" y="1"/>
                  </a:moveTo>
                  <a:cubicBezTo>
                    <a:pt x="340" y="1"/>
                    <a:pt x="339" y="1"/>
                    <a:pt x="339" y="1"/>
                  </a:cubicBezTo>
                  <a:cubicBezTo>
                    <a:pt x="147" y="5"/>
                    <a:pt x="0" y="353"/>
                    <a:pt x="9" y="773"/>
                  </a:cubicBezTo>
                  <a:cubicBezTo>
                    <a:pt x="9" y="1192"/>
                    <a:pt x="181" y="1530"/>
                    <a:pt x="372" y="1530"/>
                  </a:cubicBezTo>
                  <a:cubicBezTo>
                    <a:pt x="372" y="1530"/>
                    <a:pt x="373" y="1530"/>
                    <a:pt x="374" y="1530"/>
                  </a:cubicBezTo>
                  <a:cubicBezTo>
                    <a:pt x="563" y="1525"/>
                    <a:pt x="712" y="1180"/>
                    <a:pt x="703" y="757"/>
                  </a:cubicBezTo>
                  <a:cubicBezTo>
                    <a:pt x="696" y="336"/>
                    <a:pt x="531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0697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57"/>
          <p:cNvSpPr/>
          <p:nvPr/>
        </p:nvSpPr>
        <p:spPr>
          <a:xfrm>
            <a:off x="989393" y="1918072"/>
            <a:ext cx="1649400" cy="164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57"/>
          <p:cNvSpPr txBox="1">
            <a:spLocks noGrp="1"/>
          </p:cNvSpPr>
          <p:nvPr>
            <p:ph type="title"/>
          </p:nvPr>
        </p:nvSpPr>
        <p:spPr>
          <a:xfrm>
            <a:off x="713227" y="559005"/>
            <a:ext cx="77175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Развитие</a:t>
            </a:r>
            <a:endParaRPr dirty="0"/>
          </a:p>
        </p:txBody>
      </p:sp>
      <p:sp>
        <p:nvSpPr>
          <p:cNvPr id="2871" name="Google Shape;2871;p57"/>
          <p:cNvSpPr txBox="1"/>
          <p:nvPr/>
        </p:nvSpPr>
        <p:spPr>
          <a:xfrm>
            <a:off x="675408" y="3896089"/>
            <a:ext cx="2229784" cy="110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Создание </a:t>
            </a:r>
            <a:r>
              <a:rPr lang="ru-RU" sz="2200" b="1" dirty="0" err="1" smtClean="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десктопной</a:t>
            </a:r>
            <a:r>
              <a:rPr lang="ru-RU" sz="2200" b="1" dirty="0" smtClean="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 версии</a:t>
            </a:r>
            <a:endParaRPr sz="2200" b="1" dirty="0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3" name="Google Shape;2873;p57"/>
          <p:cNvSpPr txBox="1"/>
          <p:nvPr/>
        </p:nvSpPr>
        <p:spPr>
          <a:xfrm>
            <a:off x="2856797" y="3878488"/>
            <a:ext cx="1703764" cy="7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Внедрение устройств</a:t>
            </a:r>
            <a:endParaRPr sz="2200" b="1" dirty="0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5" name="Google Shape;2875;p57"/>
          <p:cNvSpPr txBox="1"/>
          <p:nvPr/>
        </p:nvSpPr>
        <p:spPr>
          <a:xfrm>
            <a:off x="4656209" y="3878488"/>
            <a:ext cx="1649400" cy="80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Режим питания</a:t>
            </a:r>
            <a:endParaRPr sz="2200" b="1" dirty="0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7" name="Google Shape;2877;p57"/>
          <p:cNvSpPr txBox="1"/>
          <p:nvPr/>
        </p:nvSpPr>
        <p:spPr>
          <a:xfrm>
            <a:off x="5912357" y="3859381"/>
            <a:ext cx="3240360" cy="81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Интеграция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с больницами</a:t>
            </a:r>
            <a:endParaRPr sz="2200" b="1" dirty="0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8" name="Google Shape;2878;p57"/>
          <p:cNvSpPr/>
          <p:nvPr/>
        </p:nvSpPr>
        <p:spPr>
          <a:xfrm>
            <a:off x="713227" y="1726121"/>
            <a:ext cx="7717649" cy="2036465"/>
          </a:xfrm>
          <a:custGeom>
            <a:avLst/>
            <a:gdLst/>
            <a:ahLst/>
            <a:cxnLst/>
            <a:rect l="l" t="t" r="r" b="b"/>
            <a:pathLst>
              <a:path w="164118" h="43306" extrusionOk="0">
                <a:moveTo>
                  <a:pt x="23384" y="0"/>
                </a:moveTo>
                <a:cubicBezTo>
                  <a:pt x="14611" y="0"/>
                  <a:pt x="6705" y="5271"/>
                  <a:pt x="3369" y="13377"/>
                </a:cubicBezTo>
                <a:cubicBezTo>
                  <a:pt x="0" y="21449"/>
                  <a:pt x="1868" y="30756"/>
                  <a:pt x="8039" y="36960"/>
                </a:cubicBezTo>
                <a:cubicBezTo>
                  <a:pt x="12190" y="41110"/>
                  <a:pt x="17728" y="43305"/>
                  <a:pt x="23367" y="43305"/>
                </a:cubicBezTo>
                <a:cubicBezTo>
                  <a:pt x="26157" y="43305"/>
                  <a:pt x="28973" y="42768"/>
                  <a:pt x="31656" y="41663"/>
                </a:cubicBezTo>
                <a:cubicBezTo>
                  <a:pt x="39729" y="38328"/>
                  <a:pt x="44999" y="30422"/>
                  <a:pt x="44999" y="21649"/>
                </a:cubicBezTo>
                <a:cubicBezTo>
                  <a:pt x="44999" y="12009"/>
                  <a:pt x="52838" y="4170"/>
                  <a:pt x="62478" y="4170"/>
                </a:cubicBezTo>
                <a:cubicBezTo>
                  <a:pt x="72152" y="4170"/>
                  <a:pt x="79991" y="12009"/>
                  <a:pt x="79991" y="21649"/>
                </a:cubicBezTo>
                <a:cubicBezTo>
                  <a:pt x="79991" y="33624"/>
                  <a:pt x="89664" y="43298"/>
                  <a:pt x="101639" y="43298"/>
                </a:cubicBezTo>
                <a:cubicBezTo>
                  <a:pt x="113581" y="43298"/>
                  <a:pt x="123288" y="33624"/>
                  <a:pt x="123288" y="21649"/>
                </a:cubicBezTo>
                <a:cubicBezTo>
                  <a:pt x="123288" y="14577"/>
                  <a:pt x="127558" y="8206"/>
                  <a:pt x="134063" y="5504"/>
                </a:cubicBezTo>
                <a:cubicBezTo>
                  <a:pt x="136224" y="4611"/>
                  <a:pt x="138494" y="4177"/>
                  <a:pt x="140746" y="4177"/>
                </a:cubicBezTo>
                <a:cubicBezTo>
                  <a:pt x="145307" y="4177"/>
                  <a:pt x="149793" y="5957"/>
                  <a:pt x="153143" y="9307"/>
                </a:cubicBezTo>
                <a:cubicBezTo>
                  <a:pt x="158146" y="14311"/>
                  <a:pt x="159614" y="21816"/>
                  <a:pt x="156912" y="28354"/>
                </a:cubicBezTo>
                <a:cubicBezTo>
                  <a:pt x="154210" y="34892"/>
                  <a:pt x="147839" y="39128"/>
                  <a:pt x="140767" y="39128"/>
                </a:cubicBezTo>
                <a:cubicBezTo>
                  <a:pt x="137999" y="39128"/>
                  <a:pt x="137999" y="43298"/>
                  <a:pt x="140767" y="43298"/>
                </a:cubicBezTo>
                <a:cubicBezTo>
                  <a:pt x="149540" y="43298"/>
                  <a:pt x="157413" y="38027"/>
                  <a:pt x="160782" y="29955"/>
                </a:cubicBezTo>
                <a:cubicBezTo>
                  <a:pt x="164117" y="21849"/>
                  <a:pt x="162283" y="12543"/>
                  <a:pt x="156078" y="6338"/>
                </a:cubicBezTo>
                <a:cubicBezTo>
                  <a:pt x="151953" y="2212"/>
                  <a:pt x="146411" y="10"/>
                  <a:pt x="140778" y="10"/>
                </a:cubicBezTo>
                <a:cubicBezTo>
                  <a:pt x="137985" y="10"/>
                  <a:pt x="135170" y="551"/>
                  <a:pt x="132495" y="1668"/>
                </a:cubicBezTo>
                <a:cubicBezTo>
                  <a:pt x="124389" y="5004"/>
                  <a:pt x="119119" y="12910"/>
                  <a:pt x="119119" y="21649"/>
                </a:cubicBezTo>
                <a:cubicBezTo>
                  <a:pt x="119119" y="31323"/>
                  <a:pt x="111280" y="39128"/>
                  <a:pt x="101639" y="39128"/>
                </a:cubicBezTo>
                <a:cubicBezTo>
                  <a:pt x="91999" y="39128"/>
                  <a:pt x="84160" y="31323"/>
                  <a:pt x="84160" y="21649"/>
                </a:cubicBezTo>
                <a:cubicBezTo>
                  <a:pt x="84160" y="9707"/>
                  <a:pt x="74453" y="0"/>
                  <a:pt x="62511" y="0"/>
                </a:cubicBezTo>
                <a:cubicBezTo>
                  <a:pt x="50536" y="0"/>
                  <a:pt x="40863" y="9707"/>
                  <a:pt x="40863" y="21649"/>
                </a:cubicBezTo>
                <a:cubicBezTo>
                  <a:pt x="40863" y="28721"/>
                  <a:pt x="36593" y="35092"/>
                  <a:pt x="30055" y="37794"/>
                </a:cubicBezTo>
                <a:cubicBezTo>
                  <a:pt x="27882" y="38703"/>
                  <a:pt x="25602" y="39144"/>
                  <a:pt x="23342" y="39144"/>
                </a:cubicBezTo>
                <a:cubicBezTo>
                  <a:pt x="18804" y="39144"/>
                  <a:pt x="14348" y="37365"/>
                  <a:pt x="11008" y="34025"/>
                </a:cubicBezTo>
                <a:cubicBezTo>
                  <a:pt x="6004" y="29021"/>
                  <a:pt x="4503" y="21516"/>
                  <a:pt x="7205" y="14978"/>
                </a:cubicBezTo>
                <a:cubicBezTo>
                  <a:pt x="9907" y="8440"/>
                  <a:pt x="16312" y="4170"/>
                  <a:pt x="23384" y="4170"/>
                </a:cubicBezTo>
                <a:cubicBezTo>
                  <a:pt x="24518" y="4170"/>
                  <a:pt x="25452" y="3236"/>
                  <a:pt x="25452" y="2102"/>
                </a:cubicBezTo>
                <a:cubicBezTo>
                  <a:pt x="25452" y="934"/>
                  <a:pt x="24518" y="0"/>
                  <a:pt x="23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57"/>
          <p:cNvSpPr/>
          <p:nvPr/>
        </p:nvSpPr>
        <p:spPr>
          <a:xfrm>
            <a:off x="2828194" y="1918072"/>
            <a:ext cx="1649400" cy="164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0" name="Google Shape;2880;p57"/>
          <p:cNvSpPr/>
          <p:nvPr/>
        </p:nvSpPr>
        <p:spPr>
          <a:xfrm>
            <a:off x="4666996" y="1918072"/>
            <a:ext cx="1649400" cy="164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57"/>
          <p:cNvSpPr/>
          <p:nvPr/>
        </p:nvSpPr>
        <p:spPr>
          <a:xfrm>
            <a:off x="6505800" y="1918072"/>
            <a:ext cx="1649400" cy="164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57"/>
          <p:cNvSpPr txBox="1"/>
          <p:nvPr/>
        </p:nvSpPr>
        <p:spPr>
          <a:xfrm>
            <a:off x="989400" y="2117855"/>
            <a:ext cx="16494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01</a:t>
            </a:r>
            <a:endParaRPr sz="2200" b="1" dirty="0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3" name="Google Shape;2883;p57"/>
          <p:cNvSpPr txBox="1"/>
          <p:nvPr/>
        </p:nvSpPr>
        <p:spPr>
          <a:xfrm>
            <a:off x="2828200" y="2117830"/>
            <a:ext cx="16494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02</a:t>
            </a:r>
            <a:endParaRPr sz="22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4" name="Google Shape;2884;p57"/>
          <p:cNvSpPr txBox="1"/>
          <p:nvPr/>
        </p:nvSpPr>
        <p:spPr>
          <a:xfrm>
            <a:off x="4667000" y="2117855"/>
            <a:ext cx="16494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03</a:t>
            </a:r>
            <a:endParaRPr sz="22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5" name="Google Shape;2885;p57"/>
          <p:cNvSpPr txBox="1"/>
          <p:nvPr/>
        </p:nvSpPr>
        <p:spPr>
          <a:xfrm>
            <a:off x="6505800" y="2117830"/>
            <a:ext cx="16494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04</a:t>
            </a:r>
            <a:endParaRPr sz="22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86" name="Google Shape;2886;p57"/>
          <p:cNvGrpSpPr/>
          <p:nvPr/>
        </p:nvGrpSpPr>
        <p:grpSpPr>
          <a:xfrm>
            <a:off x="1565653" y="2763081"/>
            <a:ext cx="496886" cy="380890"/>
            <a:chOff x="2567841" y="1994124"/>
            <a:chExt cx="399812" cy="306477"/>
          </a:xfrm>
        </p:grpSpPr>
        <p:sp>
          <p:nvSpPr>
            <p:cNvPr id="2887" name="Google Shape;2887;p57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7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7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1" name="Google Shape;2901;p57"/>
          <p:cNvGrpSpPr/>
          <p:nvPr/>
        </p:nvGrpSpPr>
        <p:grpSpPr>
          <a:xfrm>
            <a:off x="7117205" y="2725383"/>
            <a:ext cx="457258" cy="456307"/>
            <a:chOff x="5756399" y="2434456"/>
            <a:chExt cx="367925" cy="367161"/>
          </a:xfrm>
        </p:grpSpPr>
        <p:sp>
          <p:nvSpPr>
            <p:cNvPr id="2902" name="Google Shape;2902;p57"/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7"/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7"/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7"/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7"/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7"/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7"/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9" name="Google Shape;2909;p57"/>
          <p:cNvSpPr/>
          <p:nvPr/>
        </p:nvSpPr>
        <p:spPr>
          <a:xfrm flipH="1">
            <a:off x="1996677" y="1561081"/>
            <a:ext cx="515448" cy="519865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57"/>
          <p:cNvSpPr/>
          <p:nvPr/>
        </p:nvSpPr>
        <p:spPr>
          <a:xfrm flipH="1">
            <a:off x="6625827" y="3399405"/>
            <a:ext cx="515448" cy="519865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2729;p52"/>
          <p:cNvGrpSpPr/>
          <p:nvPr/>
        </p:nvGrpSpPr>
        <p:grpSpPr>
          <a:xfrm>
            <a:off x="3525681" y="2676363"/>
            <a:ext cx="327692" cy="471307"/>
            <a:chOff x="5479550" y="2237198"/>
            <a:chExt cx="249120" cy="358300"/>
          </a:xfrm>
        </p:grpSpPr>
        <p:sp>
          <p:nvSpPr>
            <p:cNvPr id="65" name="Google Shape;2730;p52"/>
            <p:cNvSpPr/>
            <p:nvPr/>
          </p:nvSpPr>
          <p:spPr>
            <a:xfrm>
              <a:off x="5599508" y="2302511"/>
              <a:ext cx="86315" cy="227763"/>
            </a:xfrm>
            <a:custGeom>
              <a:avLst/>
              <a:gdLst/>
              <a:ahLst/>
              <a:cxnLst/>
              <a:rect l="l" t="t" r="r" b="b"/>
              <a:pathLst>
                <a:path w="3892" h="10270" extrusionOk="0">
                  <a:moveTo>
                    <a:pt x="2171" y="0"/>
                  </a:moveTo>
                  <a:cubicBezTo>
                    <a:pt x="2148" y="0"/>
                    <a:pt x="2124" y="10"/>
                    <a:pt x="2108" y="31"/>
                  </a:cubicBezTo>
                  <a:cubicBezTo>
                    <a:pt x="1916" y="229"/>
                    <a:pt x="2054" y="465"/>
                    <a:pt x="2249" y="465"/>
                  </a:cubicBezTo>
                  <a:lnTo>
                    <a:pt x="3346" y="465"/>
                  </a:lnTo>
                  <a:cubicBezTo>
                    <a:pt x="3393" y="465"/>
                    <a:pt x="3430" y="502"/>
                    <a:pt x="3430" y="549"/>
                  </a:cubicBezTo>
                  <a:lnTo>
                    <a:pt x="3430" y="9724"/>
                  </a:lnTo>
                  <a:cubicBezTo>
                    <a:pt x="3430" y="9771"/>
                    <a:pt x="3393" y="9808"/>
                    <a:pt x="3346" y="9808"/>
                  </a:cubicBezTo>
                  <a:lnTo>
                    <a:pt x="253" y="9808"/>
                  </a:lnTo>
                  <a:cubicBezTo>
                    <a:pt x="229" y="9808"/>
                    <a:pt x="206" y="9818"/>
                    <a:pt x="192" y="9835"/>
                  </a:cubicBezTo>
                  <a:cubicBezTo>
                    <a:pt x="1" y="10034"/>
                    <a:pt x="139" y="10269"/>
                    <a:pt x="330" y="10269"/>
                  </a:cubicBezTo>
                  <a:lnTo>
                    <a:pt x="3646" y="10269"/>
                  </a:lnTo>
                  <a:cubicBezTo>
                    <a:pt x="3780" y="10269"/>
                    <a:pt x="3891" y="10158"/>
                    <a:pt x="3891" y="10023"/>
                  </a:cubicBezTo>
                  <a:lnTo>
                    <a:pt x="3891" y="246"/>
                  </a:lnTo>
                  <a:cubicBezTo>
                    <a:pt x="3891" y="111"/>
                    <a:pt x="3780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31;p52"/>
            <p:cNvSpPr/>
            <p:nvPr/>
          </p:nvSpPr>
          <p:spPr>
            <a:xfrm>
              <a:off x="5501062" y="2302355"/>
              <a:ext cx="129827" cy="227918"/>
            </a:xfrm>
            <a:custGeom>
              <a:avLst/>
              <a:gdLst/>
              <a:ahLst/>
              <a:cxnLst/>
              <a:rect l="l" t="t" r="r" b="b"/>
              <a:pathLst>
                <a:path w="5854" h="10277" extrusionOk="0">
                  <a:moveTo>
                    <a:pt x="5618" y="1"/>
                  </a:moveTo>
                  <a:lnTo>
                    <a:pt x="5618" y="11"/>
                  </a:lnTo>
                  <a:lnTo>
                    <a:pt x="724" y="11"/>
                  </a:lnTo>
                  <a:cubicBezTo>
                    <a:pt x="721" y="11"/>
                    <a:pt x="718" y="11"/>
                    <a:pt x="715" y="11"/>
                  </a:cubicBezTo>
                  <a:cubicBezTo>
                    <a:pt x="325" y="11"/>
                    <a:pt x="0" y="711"/>
                    <a:pt x="0" y="711"/>
                  </a:cubicBezTo>
                  <a:lnTo>
                    <a:pt x="0" y="10030"/>
                  </a:lnTo>
                  <a:cubicBezTo>
                    <a:pt x="0" y="10165"/>
                    <a:pt x="111" y="10276"/>
                    <a:pt x="246" y="10276"/>
                  </a:cubicBezTo>
                  <a:lnTo>
                    <a:pt x="3639" y="10276"/>
                  </a:lnTo>
                  <a:cubicBezTo>
                    <a:pt x="3662" y="10273"/>
                    <a:pt x="3686" y="10266"/>
                    <a:pt x="3702" y="10246"/>
                  </a:cubicBezTo>
                  <a:cubicBezTo>
                    <a:pt x="3891" y="10047"/>
                    <a:pt x="3753" y="9812"/>
                    <a:pt x="3561" y="9812"/>
                  </a:cubicBezTo>
                  <a:lnTo>
                    <a:pt x="545" y="9812"/>
                  </a:lnTo>
                  <a:cubicBezTo>
                    <a:pt x="498" y="9812"/>
                    <a:pt x="465" y="9775"/>
                    <a:pt x="465" y="9731"/>
                  </a:cubicBezTo>
                  <a:lnTo>
                    <a:pt x="465" y="711"/>
                  </a:lnTo>
                  <a:cubicBezTo>
                    <a:pt x="465" y="711"/>
                    <a:pt x="592" y="475"/>
                    <a:pt x="724" y="472"/>
                  </a:cubicBezTo>
                  <a:lnTo>
                    <a:pt x="5618" y="472"/>
                  </a:lnTo>
                  <a:cubicBezTo>
                    <a:pt x="5620" y="472"/>
                    <a:pt x="5621" y="472"/>
                    <a:pt x="5623" y="472"/>
                  </a:cubicBezTo>
                  <a:cubicBezTo>
                    <a:pt x="5749" y="472"/>
                    <a:pt x="5853" y="365"/>
                    <a:pt x="5853" y="240"/>
                  </a:cubicBezTo>
                  <a:cubicBezTo>
                    <a:pt x="5853" y="108"/>
                    <a:pt x="5745" y="1"/>
                    <a:pt x="5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2;p52"/>
            <p:cNvSpPr/>
            <p:nvPr/>
          </p:nvSpPr>
          <p:spPr>
            <a:xfrm>
              <a:off x="5539274" y="2454626"/>
              <a:ext cx="32712" cy="32645"/>
            </a:xfrm>
            <a:custGeom>
              <a:avLst/>
              <a:gdLst/>
              <a:ahLst/>
              <a:cxnLst/>
              <a:rect l="l" t="t" r="r" b="b"/>
              <a:pathLst>
                <a:path w="1475" h="1472" extrusionOk="0">
                  <a:moveTo>
                    <a:pt x="1013" y="465"/>
                  </a:moveTo>
                  <a:lnTo>
                    <a:pt x="1013" y="1010"/>
                  </a:lnTo>
                  <a:lnTo>
                    <a:pt x="465" y="1010"/>
                  </a:lnTo>
                  <a:lnTo>
                    <a:pt x="465" y="465"/>
                  </a:lnTo>
                  <a:close/>
                  <a:moveTo>
                    <a:pt x="239" y="1"/>
                  </a:moveTo>
                  <a:cubicBezTo>
                    <a:pt x="108" y="1"/>
                    <a:pt x="4" y="105"/>
                    <a:pt x="4" y="236"/>
                  </a:cubicBezTo>
                  <a:lnTo>
                    <a:pt x="4" y="1236"/>
                  </a:lnTo>
                  <a:cubicBezTo>
                    <a:pt x="0" y="1367"/>
                    <a:pt x="108" y="1472"/>
                    <a:pt x="239" y="1472"/>
                  </a:cubicBezTo>
                  <a:lnTo>
                    <a:pt x="1239" y="1472"/>
                  </a:lnTo>
                  <a:cubicBezTo>
                    <a:pt x="1370" y="1472"/>
                    <a:pt x="1475" y="1367"/>
                    <a:pt x="1475" y="1236"/>
                  </a:cubicBezTo>
                  <a:lnTo>
                    <a:pt x="1475" y="236"/>
                  </a:lnTo>
                  <a:cubicBezTo>
                    <a:pt x="1475" y="105"/>
                    <a:pt x="1370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3;p52"/>
            <p:cNvSpPr/>
            <p:nvPr/>
          </p:nvSpPr>
          <p:spPr>
            <a:xfrm>
              <a:off x="5588686" y="2476116"/>
              <a:ext cx="59968" cy="10268"/>
            </a:xfrm>
            <a:custGeom>
              <a:avLst/>
              <a:gdLst/>
              <a:ahLst/>
              <a:cxnLst/>
              <a:rect l="l" t="t" r="r" b="b"/>
              <a:pathLst>
                <a:path w="2704" h="463" extrusionOk="0">
                  <a:moveTo>
                    <a:pt x="250" y="1"/>
                  </a:moveTo>
                  <a:cubicBezTo>
                    <a:pt x="131" y="1"/>
                    <a:pt x="27" y="91"/>
                    <a:pt x="14" y="210"/>
                  </a:cubicBezTo>
                  <a:cubicBezTo>
                    <a:pt x="1" y="344"/>
                    <a:pt x="108" y="462"/>
                    <a:pt x="243" y="462"/>
                  </a:cubicBezTo>
                  <a:lnTo>
                    <a:pt x="2447" y="462"/>
                  </a:lnTo>
                  <a:cubicBezTo>
                    <a:pt x="2450" y="462"/>
                    <a:pt x="2452" y="462"/>
                    <a:pt x="2454" y="462"/>
                  </a:cubicBezTo>
                  <a:cubicBezTo>
                    <a:pt x="2572" y="462"/>
                    <a:pt x="2677" y="372"/>
                    <a:pt x="2690" y="253"/>
                  </a:cubicBezTo>
                  <a:cubicBezTo>
                    <a:pt x="2703" y="117"/>
                    <a:pt x="2599" y="1"/>
                    <a:pt x="2467" y="1"/>
                  </a:cubicBezTo>
                  <a:cubicBezTo>
                    <a:pt x="2465" y="1"/>
                    <a:pt x="2463" y="1"/>
                    <a:pt x="2461" y="1"/>
                  </a:cubicBezTo>
                  <a:lnTo>
                    <a:pt x="256" y="1"/>
                  </a:lnTo>
                  <a:cubicBezTo>
                    <a:pt x="254" y="1"/>
                    <a:pt x="252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34;p52"/>
            <p:cNvSpPr/>
            <p:nvPr/>
          </p:nvSpPr>
          <p:spPr>
            <a:xfrm>
              <a:off x="5588686" y="2454626"/>
              <a:ext cx="59968" cy="10335"/>
            </a:xfrm>
            <a:custGeom>
              <a:avLst/>
              <a:gdLst/>
              <a:ahLst/>
              <a:cxnLst/>
              <a:rect l="l" t="t" r="r" b="b"/>
              <a:pathLst>
                <a:path w="2704" h="466" extrusionOk="0">
                  <a:moveTo>
                    <a:pt x="250" y="1"/>
                  </a:moveTo>
                  <a:cubicBezTo>
                    <a:pt x="131" y="1"/>
                    <a:pt x="27" y="90"/>
                    <a:pt x="14" y="213"/>
                  </a:cubicBezTo>
                  <a:cubicBezTo>
                    <a:pt x="1" y="347"/>
                    <a:pt x="108" y="465"/>
                    <a:pt x="243" y="465"/>
                  </a:cubicBezTo>
                  <a:lnTo>
                    <a:pt x="2447" y="465"/>
                  </a:lnTo>
                  <a:cubicBezTo>
                    <a:pt x="2569" y="465"/>
                    <a:pt x="2676" y="374"/>
                    <a:pt x="2690" y="253"/>
                  </a:cubicBezTo>
                  <a:cubicBezTo>
                    <a:pt x="2703" y="118"/>
                    <a:pt x="2596" y="1"/>
                    <a:pt x="2461" y="1"/>
                  </a:cubicBezTo>
                  <a:lnTo>
                    <a:pt x="256" y="1"/>
                  </a:lnTo>
                  <a:cubicBezTo>
                    <a:pt x="254" y="1"/>
                    <a:pt x="252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35;p52"/>
            <p:cNvSpPr/>
            <p:nvPr/>
          </p:nvSpPr>
          <p:spPr>
            <a:xfrm>
              <a:off x="5534572" y="2345712"/>
              <a:ext cx="116920" cy="97537"/>
            </a:xfrm>
            <a:custGeom>
              <a:avLst/>
              <a:gdLst/>
              <a:ahLst/>
              <a:cxnLst/>
              <a:rect l="l" t="t" r="r" b="b"/>
              <a:pathLst>
                <a:path w="5272" h="4398" extrusionOk="0">
                  <a:moveTo>
                    <a:pt x="3752" y="472"/>
                  </a:moveTo>
                  <a:cubicBezTo>
                    <a:pt x="3927" y="472"/>
                    <a:pt x="4105" y="522"/>
                    <a:pt x="4265" y="627"/>
                  </a:cubicBezTo>
                  <a:cubicBezTo>
                    <a:pt x="4760" y="950"/>
                    <a:pt x="4834" y="1647"/>
                    <a:pt x="4420" y="2071"/>
                  </a:cubicBezTo>
                  <a:lnTo>
                    <a:pt x="4416" y="2071"/>
                  </a:lnTo>
                  <a:lnTo>
                    <a:pt x="2659" y="3825"/>
                  </a:lnTo>
                  <a:lnTo>
                    <a:pt x="902" y="2071"/>
                  </a:lnTo>
                  <a:cubicBezTo>
                    <a:pt x="485" y="1647"/>
                    <a:pt x="559" y="950"/>
                    <a:pt x="1054" y="627"/>
                  </a:cubicBezTo>
                  <a:cubicBezTo>
                    <a:pt x="1215" y="522"/>
                    <a:pt x="1393" y="472"/>
                    <a:pt x="1568" y="472"/>
                  </a:cubicBezTo>
                  <a:cubicBezTo>
                    <a:pt x="1936" y="472"/>
                    <a:pt x="2290" y="690"/>
                    <a:pt x="2441" y="1061"/>
                  </a:cubicBezTo>
                  <a:cubicBezTo>
                    <a:pt x="2481" y="1159"/>
                    <a:pt x="2571" y="1208"/>
                    <a:pt x="2661" y="1208"/>
                  </a:cubicBezTo>
                  <a:cubicBezTo>
                    <a:pt x="2750" y="1208"/>
                    <a:pt x="2839" y="1159"/>
                    <a:pt x="2878" y="1061"/>
                  </a:cubicBezTo>
                  <a:cubicBezTo>
                    <a:pt x="3029" y="690"/>
                    <a:pt x="3384" y="472"/>
                    <a:pt x="3752" y="472"/>
                  </a:cubicBezTo>
                  <a:close/>
                  <a:moveTo>
                    <a:pt x="1571" y="1"/>
                  </a:moveTo>
                  <a:cubicBezTo>
                    <a:pt x="1235" y="1"/>
                    <a:pt x="897" y="120"/>
                    <a:pt x="626" y="365"/>
                  </a:cubicBezTo>
                  <a:cubicBezTo>
                    <a:pt x="27" y="903"/>
                    <a:pt x="0" y="1832"/>
                    <a:pt x="562" y="2404"/>
                  </a:cubicBezTo>
                  <a:lnTo>
                    <a:pt x="2491" y="4329"/>
                  </a:lnTo>
                  <a:cubicBezTo>
                    <a:pt x="2548" y="4375"/>
                    <a:pt x="2605" y="4398"/>
                    <a:pt x="2661" y="4398"/>
                  </a:cubicBezTo>
                  <a:cubicBezTo>
                    <a:pt x="2717" y="4398"/>
                    <a:pt x="2772" y="4375"/>
                    <a:pt x="2828" y="4329"/>
                  </a:cubicBezTo>
                  <a:lnTo>
                    <a:pt x="4756" y="2404"/>
                  </a:lnTo>
                  <a:cubicBezTo>
                    <a:pt x="5153" y="1997"/>
                    <a:pt x="5271" y="1391"/>
                    <a:pt x="5052" y="866"/>
                  </a:cubicBezTo>
                  <a:cubicBezTo>
                    <a:pt x="4830" y="341"/>
                    <a:pt x="4319" y="1"/>
                    <a:pt x="3750" y="1"/>
                  </a:cubicBezTo>
                  <a:cubicBezTo>
                    <a:pt x="3746" y="1"/>
                    <a:pt x="3742" y="1"/>
                    <a:pt x="3739" y="1"/>
                  </a:cubicBezTo>
                  <a:cubicBezTo>
                    <a:pt x="3319" y="1"/>
                    <a:pt x="2923" y="189"/>
                    <a:pt x="2659" y="513"/>
                  </a:cubicBezTo>
                  <a:cubicBezTo>
                    <a:pt x="2380" y="174"/>
                    <a:pt x="1977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36;p52"/>
            <p:cNvSpPr/>
            <p:nvPr/>
          </p:nvSpPr>
          <p:spPr>
            <a:xfrm>
              <a:off x="5479550" y="2237198"/>
              <a:ext cx="249120" cy="358300"/>
            </a:xfrm>
            <a:custGeom>
              <a:avLst/>
              <a:gdLst/>
              <a:ahLst/>
              <a:cxnLst/>
              <a:rect l="l" t="t" r="r" b="b"/>
              <a:pathLst>
                <a:path w="11233" h="16156" extrusionOk="0">
                  <a:moveTo>
                    <a:pt x="3286" y="465"/>
                  </a:moveTo>
                  <a:lnTo>
                    <a:pt x="3033" y="970"/>
                  </a:lnTo>
                  <a:lnTo>
                    <a:pt x="2094" y="970"/>
                  </a:lnTo>
                  <a:lnTo>
                    <a:pt x="2347" y="465"/>
                  </a:lnTo>
                  <a:close/>
                  <a:moveTo>
                    <a:pt x="6460" y="465"/>
                  </a:moveTo>
                  <a:lnTo>
                    <a:pt x="6712" y="970"/>
                  </a:lnTo>
                  <a:lnTo>
                    <a:pt x="3568" y="970"/>
                  </a:lnTo>
                  <a:lnTo>
                    <a:pt x="3821" y="465"/>
                  </a:lnTo>
                  <a:close/>
                  <a:moveTo>
                    <a:pt x="7934" y="465"/>
                  </a:moveTo>
                  <a:lnTo>
                    <a:pt x="8186" y="970"/>
                  </a:lnTo>
                  <a:lnTo>
                    <a:pt x="7247" y="970"/>
                  </a:lnTo>
                  <a:lnTo>
                    <a:pt x="6995" y="465"/>
                  </a:lnTo>
                  <a:close/>
                  <a:moveTo>
                    <a:pt x="8600" y="1474"/>
                  </a:moveTo>
                  <a:cubicBezTo>
                    <a:pt x="8732" y="1474"/>
                    <a:pt x="8839" y="1582"/>
                    <a:pt x="8836" y="1710"/>
                  </a:cubicBezTo>
                  <a:lnTo>
                    <a:pt x="8836" y="1979"/>
                  </a:lnTo>
                  <a:lnTo>
                    <a:pt x="1475" y="1979"/>
                  </a:lnTo>
                  <a:lnTo>
                    <a:pt x="1475" y="1710"/>
                  </a:lnTo>
                  <a:cubicBezTo>
                    <a:pt x="1475" y="1582"/>
                    <a:pt x="1583" y="1474"/>
                    <a:pt x="1714" y="1474"/>
                  </a:cubicBezTo>
                  <a:close/>
                  <a:moveTo>
                    <a:pt x="10771" y="7365"/>
                  </a:moveTo>
                  <a:lnTo>
                    <a:pt x="10771" y="8839"/>
                  </a:lnTo>
                  <a:lnTo>
                    <a:pt x="10266" y="8839"/>
                  </a:lnTo>
                  <a:lnTo>
                    <a:pt x="10266" y="7365"/>
                  </a:lnTo>
                  <a:close/>
                  <a:moveTo>
                    <a:pt x="8836" y="14180"/>
                  </a:moveTo>
                  <a:lnTo>
                    <a:pt x="8836" y="14449"/>
                  </a:lnTo>
                  <a:cubicBezTo>
                    <a:pt x="8836" y="14581"/>
                    <a:pt x="8732" y="14685"/>
                    <a:pt x="8600" y="14685"/>
                  </a:cubicBezTo>
                  <a:lnTo>
                    <a:pt x="1711" y="14685"/>
                  </a:lnTo>
                  <a:cubicBezTo>
                    <a:pt x="1583" y="14685"/>
                    <a:pt x="1475" y="14581"/>
                    <a:pt x="1475" y="14449"/>
                  </a:cubicBezTo>
                  <a:lnTo>
                    <a:pt x="1475" y="14180"/>
                  </a:lnTo>
                  <a:close/>
                  <a:moveTo>
                    <a:pt x="3033" y="15190"/>
                  </a:moveTo>
                  <a:lnTo>
                    <a:pt x="3286" y="15695"/>
                  </a:lnTo>
                  <a:lnTo>
                    <a:pt x="2347" y="15695"/>
                  </a:lnTo>
                  <a:lnTo>
                    <a:pt x="2094" y="15190"/>
                  </a:lnTo>
                  <a:close/>
                  <a:moveTo>
                    <a:pt x="6712" y="15190"/>
                  </a:moveTo>
                  <a:lnTo>
                    <a:pt x="6460" y="15695"/>
                  </a:lnTo>
                  <a:lnTo>
                    <a:pt x="3821" y="15695"/>
                  </a:lnTo>
                  <a:lnTo>
                    <a:pt x="3568" y="15190"/>
                  </a:lnTo>
                  <a:close/>
                  <a:moveTo>
                    <a:pt x="8186" y="15190"/>
                  </a:moveTo>
                  <a:lnTo>
                    <a:pt x="7931" y="15695"/>
                  </a:lnTo>
                  <a:lnTo>
                    <a:pt x="6995" y="15695"/>
                  </a:lnTo>
                  <a:lnTo>
                    <a:pt x="7247" y="15190"/>
                  </a:lnTo>
                  <a:close/>
                  <a:moveTo>
                    <a:pt x="2175" y="0"/>
                  </a:moveTo>
                  <a:cubicBezTo>
                    <a:pt x="2084" y="4"/>
                    <a:pt x="2003" y="54"/>
                    <a:pt x="1963" y="135"/>
                  </a:cubicBezTo>
                  <a:lnTo>
                    <a:pt x="1539" y="996"/>
                  </a:lnTo>
                  <a:cubicBezTo>
                    <a:pt x="1206" y="1064"/>
                    <a:pt x="970" y="1353"/>
                    <a:pt x="970" y="1693"/>
                  </a:cubicBezTo>
                  <a:lnTo>
                    <a:pt x="970" y="1979"/>
                  </a:lnTo>
                  <a:cubicBezTo>
                    <a:pt x="408" y="2084"/>
                    <a:pt x="1" y="2575"/>
                    <a:pt x="4" y="3144"/>
                  </a:cubicBezTo>
                  <a:lnTo>
                    <a:pt x="4" y="9515"/>
                  </a:lnTo>
                  <a:cubicBezTo>
                    <a:pt x="1" y="9636"/>
                    <a:pt x="92" y="9741"/>
                    <a:pt x="213" y="9758"/>
                  </a:cubicBezTo>
                  <a:cubicBezTo>
                    <a:pt x="220" y="9758"/>
                    <a:pt x="228" y="9759"/>
                    <a:pt x="236" y="9759"/>
                  </a:cubicBezTo>
                  <a:cubicBezTo>
                    <a:pt x="360" y="9759"/>
                    <a:pt x="465" y="9655"/>
                    <a:pt x="465" y="9525"/>
                  </a:cubicBezTo>
                  <a:lnTo>
                    <a:pt x="465" y="3151"/>
                  </a:lnTo>
                  <a:cubicBezTo>
                    <a:pt x="465" y="2760"/>
                    <a:pt x="785" y="2444"/>
                    <a:pt x="1175" y="2444"/>
                  </a:cubicBezTo>
                  <a:lnTo>
                    <a:pt x="9095" y="2444"/>
                  </a:lnTo>
                  <a:cubicBezTo>
                    <a:pt x="9097" y="2444"/>
                    <a:pt x="9099" y="2444"/>
                    <a:pt x="9101" y="2444"/>
                  </a:cubicBezTo>
                  <a:cubicBezTo>
                    <a:pt x="9492" y="2444"/>
                    <a:pt x="9805" y="2762"/>
                    <a:pt x="9805" y="3154"/>
                  </a:cubicBezTo>
                  <a:lnTo>
                    <a:pt x="9805" y="13009"/>
                  </a:lnTo>
                  <a:cubicBezTo>
                    <a:pt x="9805" y="13399"/>
                    <a:pt x="9489" y="13719"/>
                    <a:pt x="9095" y="13719"/>
                  </a:cubicBezTo>
                  <a:lnTo>
                    <a:pt x="711" y="13719"/>
                  </a:lnTo>
                  <a:cubicBezTo>
                    <a:pt x="576" y="13719"/>
                    <a:pt x="465" y="13608"/>
                    <a:pt x="465" y="13473"/>
                  </a:cubicBezTo>
                  <a:lnTo>
                    <a:pt x="465" y="10471"/>
                  </a:lnTo>
                  <a:cubicBezTo>
                    <a:pt x="465" y="10444"/>
                    <a:pt x="455" y="10424"/>
                    <a:pt x="438" y="10407"/>
                  </a:cubicBezTo>
                  <a:cubicBezTo>
                    <a:pt x="371" y="10341"/>
                    <a:pt x="299" y="10314"/>
                    <a:pt x="234" y="10314"/>
                  </a:cubicBezTo>
                  <a:cubicBezTo>
                    <a:pt x="106" y="10314"/>
                    <a:pt x="1" y="10419"/>
                    <a:pt x="1" y="10549"/>
                  </a:cubicBezTo>
                  <a:lnTo>
                    <a:pt x="1" y="13012"/>
                  </a:lnTo>
                  <a:cubicBezTo>
                    <a:pt x="1" y="13584"/>
                    <a:pt x="408" y="14076"/>
                    <a:pt x="970" y="14180"/>
                  </a:cubicBezTo>
                  <a:lnTo>
                    <a:pt x="970" y="14466"/>
                  </a:lnTo>
                  <a:cubicBezTo>
                    <a:pt x="970" y="14806"/>
                    <a:pt x="1206" y="15096"/>
                    <a:pt x="1536" y="15163"/>
                  </a:cubicBezTo>
                  <a:lnTo>
                    <a:pt x="1963" y="16025"/>
                  </a:lnTo>
                  <a:cubicBezTo>
                    <a:pt x="2000" y="16105"/>
                    <a:pt x="2084" y="16156"/>
                    <a:pt x="2172" y="16156"/>
                  </a:cubicBezTo>
                  <a:lnTo>
                    <a:pt x="8095" y="16156"/>
                  </a:lnTo>
                  <a:cubicBezTo>
                    <a:pt x="8183" y="16156"/>
                    <a:pt x="8267" y="16105"/>
                    <a:pt x="8304" y="16025"/>
                  </a:cubicBezTo>
                  <a:lnTo>
                    <a:pt x="8732" y="15163"/>
                  </a:lnTo>
                  <a:cubicBezTo>
                    <a:pt x="9061" y="15096"/>
                    <a:pt x="9297" y="14806"/>
                    <a:pt x="9297" y="14466"/>
                  </a:cubicBezTo>
                  <a:lnTo>
                    <a:pt x="9297" y="14180"/>
                  </a:lnTo>
                  <a:cubicBezTo>
                    <a:pt x="9859" y="14079"/>
                    <a:pt x="10266" y="13588"/>
                    <a:pt x="10263" y="13016"/>
                  </a:cubicBezTo>
                  <a:lnTo>
                    <a:pt x="10263" y="9300"/>
                  </a:lnTo>
                  <a:lnTo>
                    <a:pt x="10997" y="9300"/>
                  </a:lnTo>
                  <a:cubicBezTo>
                    <a:pt x="11128" y="9300"/>
                    <a:pt x="11232" y="9195"/>
                    <a:pt x="11232" y="9064"/>
                  </a:cubicBezTo>
                  <a:lnTo>
                    <a:pt x="11232" y="7095"/>
                  </a:lnTo>
                  <a:cubicBezTo>
                    <a:pt x="11232" y="6967"/>
                    <a:pt x="11131" y="6863"/>
                    <a:pt x="11003" y="6860"/>
                  </a:cubicBezTo>
                  <a:lnTo>
                    <a:pt x="10270" y="6860"/>
                  </a:lnTo>
                  <a:lnTo>
                    <a:pt x="10270" y="3144"/>
                  </a:lnTo>
                  <a:cubicBezTo>
                    <a:pt x="10270" y="2572"/>
                    <a:pt x="9862" y="2080"/>
                    <a:pt x="9300" y="1979"/>
                  </a:cubicBezTo>
                  <a:lnTo>
                    <a:pt x="9300" y="1690"/>
                  </a:lnTo>
                  <a:cubicBezTo>
                    <a:pt x="9304" y="1353"/>
                    <a:pt x="9065" y="1064"/>
                    <a:pt x="8735" y="993"/>
                  </a:cubicBezTo>
                  <a:lnTo>
                    <a:pt x="8311" y="135"/>
                  </a:lnTo>
                  <a:cubicBezTo>
                    <a:pt x="8270" y="54"/>
                    <a:pt x="8190" y="4"/>
                    <a:pt x="8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2212;p79"/>
          <p:cNvGrpSpPr>
            <a:grpSpLocks noChangeAspect="1"/>
          </p:cNvGrpSpPr>
          <p:nvPr/>
        </p:nvGrpSpPr>
        <p:grpSpPr>
          <a:xfrm>
            <a:off x="5289747" y="2696004"/>
            <a:ext cx="403909" cy="451666"/>
            <a:chOff x="861113" y="2885746"/>
            <a:chExt cx="333809" cy="373277"/>
          </a:xfrm>
          <a:solidFill>
            <a:srgbClr val="3362CC"/>
          </a:solidFill>
        </p:grpSpPr>
        <p:sp>
          <p:nvSpPr>
            <p:cNvPr id="79" name="Google Shape;12213;p79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0000"/>
                </a:solidFill>
              </a:endParaRPr>
            </a:p>
          </p:txBody>
        </p:sp>
        <p:sp>
          <p:nvSpPr>
            <p:cNvPr id="80" name="Google Shape;12214;p79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0000"/>
                </a:solidFill>
              </a:endParaRPr>
            </a:p>
          </p:txBody>
        </p:sp>
        <p:sp>
          <p:nvSpPr>
            <p:cNvPr id="81" name="Google Shape;12215;p79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185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41"/>
          <p:cNvSpPr/>
          <p:nvPr/>
        </p:nvSpPr>
        <p:spPr>
          <a:xfrm rot="10800000" flipH="1">
            <a:off x="8235575" y="595242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1"/>
          <p:cNvSpPr/>
          <p:nvPr/>
        </p:nvSpPr>
        <p:spPr>
          <a:xfrm>
            <a:off x="8235563" y="1769614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41"/>
          <p:cNvSpPr/>
          <p:nvPr/>
        </p:nvSpPr>
        <p:spPr>
          <a:xfrm>
            <a:off x="1119553" y="415037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1"/>
          <p:cNvSpPr/>
          <p:nvPr/>
        </p:nvSpPr>
        <p:spPr>
          <a:xfrm>
            <a:off x="8235575" y="3202289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63;p39"/>
          <p:cNvSpPr txBox="1">
            <a:spLocks noGrp="1"/>
          </p:cNvSpPr>
          <p:nvPr>
            <p:ph type="title"/>
          </p:nvPr>
        </p:nvSpPr>
        <p:spPr>
          <a:xfrm>
            <a:off x="1244895" y="2531622"/>
            <a:ext cx="6476785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8000" dirty="0" smtClean="0"/>
              <a:t>Заключение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181639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64"/>
          <p:cNvSpPr txBox="1">
            <a:spLocks noGrp="1"/>
          </p:cNvSpPr>
          <p:nvPr>
            <p:ph type="title"/>
          </p:nvPr>
        </p:nvSpPr>
        <p:spPr>
          <a:xfrm>
            <a:off x="1202893" y="568076"/>
            <a:ext cx="6936141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 smtClean="0"/>
              <a:t>Спасибо за внимание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262" name="Google Shape;3262;p64"/>
          <p:cNvSpPr/>
          <p:nvPr/>
        </p:nvSpPr>
        <p:spPr>
          <a:xfrm flipH="1">
            <a:off x="7620250" y="38116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3" name="Google Shape;3263;p64"/>
          <p:cNvGrpSpPr/>
          <p:nvPr/>
        </p:nvGrpSpPr>
        <p:grpSpPr>
          <a:xfrm>
            <a:off x="824296" y="1045964"/>
            <a:ext cx="1159304" cy="2805747"/>
            <a:chOff x="824296" y="1045963"/>
            <a:chExt cx="1159304" cy="2805747"/>
          </a:xfrm>
        </p:grpSpPr>
        <p:grpSp>
          <p:nvGrpSpPr>
            <p:cNvPr id="3264" name="Google Shape;3264;p64"/>
            <p:cNvGrpSpPr/>
            <p:nvPr/>
          </p:nvGrpSpPr>
          <p:grpSpPr>
            <a:xfrm>
              <a:off x="951727" y="1585224"/>
              <a:ext cx="510715" cy="481139"/>
              <a:chOff x="3522327" y="1976386"/>
              <a:chExt cx="510715" cy="481139"/>
            </a:xfrm>
          </p:grpSpPr>
          <p:sp>
            <p:nvSpPr>
              <p:cNvPr id="3265" name="Google Shape;3265;p64"/>
              <p:cNvSpPr/>
              <p:nvPr/>
            </p:nvSpPr>
            <p:spPr>
              <a:xfrm>
                <a:off x="3525644" y="1976386"/>
                <a:ext cx="504136" cy="481139"/>
              </a:xfrm>
              <a:custGeom>
                <a:avLst/>
                <a:gdLst/>
                <a:ahLst/>
                <a:cxnLst/>
                <a:rect l="l" t="t" r="r" b="b"/>
                <a:pathLst>
                  <a:path w="35710" h="34081" extrusionOk="0">
                    <a:moveTo>
                      <a:pt x="11756" y="1414"/>
                    </a:moveTo>
                    <a:cubicBezTo>
                      <a:pt x="14265" y="1414"/>
                      <a:pt x="16670" y="2417"/>
                      <a:pt x="18438" y="4205"/>
                    </a:cubicBezTo>
                    <a:lnTo>
                      <a:pt x="30695" y="16539"/>
                    </a:lnTo>
                    <a:cubicBezTo>
                      <a:pt x="34377" y="20245"/>
                      <a:pt x="34358" y="26236"/>
                      <a:pt x="30652" y="29919"/>
                    </a:cubicBezTo>
                    <a:cubicBezTo>
                      <a:pt x="28891" y="31680"/>
                      <a:pt x="26502" y="32668"/>
                      <a:pt x="24014" y="32668"/>
                    </a:cubicBezTo>
                    <a:cubicBezTo>
                      <a:pt x="24005" y="32668"/>
                      <a:pt x="23995" y="32668"/>
                      <a:pt x="23985" y="32668"/>
                    </a:cubicBezTo>
                    <a:lnTo>
                      <a:pt x="23954" y="32668"/>
                    </a:lnTo>
                    <a:cubicBezTo>
                      <a:pt x="21441" y="32668"/>
                      <a:pt x="19036" y="31664"/>
                      <a:pt x="17272" y="29876"/>
                    </a:cubicBezTo>
                    <a:lnTo>
                      <a:pt x="5015" y="17543"/>
                    </a:lnTo>
                    <a:cubicBezTo>
                      <a:pt x="2321" y="14833"/>
                      <a:pt x="1522" y="10768"/>
                      <a:pt x="2989" y="7239"/>
                    </a:cubicBezTo>
                    <a:cubicBezTo>
                      <a:pt x="4456" y="3711"/>
                      <a:pt x="7903" y="1414"/>
                      <a:pt x="11725" y="1414"/>
                    </a:cubicBezTo>
                    <a:close/>
                    <a:moveTo>
                      <a:pt x="11725" y="1"/>
                    </a:moveTo>
                    <a:cubicBezTo>
                      <a:pt x="7335" y="1"/>
                      <a:pt x="3375" y="2645"/>
                      <a:pt x="1688" y="6699"/>
                    </a:cubicBezTo>
                    <a:cubicBezTo>
                      <a:pt x="1" y="10752"/>
                      <a:pt x="919" y="15423"/>
                      <a:pt x="4016" y="18539"/>
                    </a:cubicBezTo>
                    <a:lnTo>
                      <a:pt x="16272" y="30872"/>
                    </a:lnTo>
                    <a:cubicBezTo>
                      <a:pt x="18299" y="32926"/>
                      <a:pt x="21063" y="34080"/>
                      <a:pt x="23951" y="34080"/>
                    </a:cubicBezTo>
                    <a:lnTo>
                      <a:pt x="23985" y="34080"/>
                    </a:lnTo>
                    <a:cubicBezTo>
                      <a:pt x="28375" y="34080"/>
                      <a:pt x="32335" y="31440"/>
                      <a:pt x="34022" y="27387"/>
                    </a:cubicBezTo>
                    <a:cubicBezTo>
                      <a:pt x="35709" y="23329"/>
                      <a:pt x="34790" y="18658"/>
                      <a:pt x="31694" y="15547"/>
                    </a:cubicBezTo>
                    <a:lnTo>
                      <a:pt x="19438" y="3209"/>
                    </a:lnTo>
                    <a:cubicBezTo>
                      <a:pt x="17411" y="1159"/>
                      <a:pt x="14643" y="1"/>
                      <a:pt x="117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4"/>
              <p:cNvSpPr/>
              <p:nvPr/>
            </p:nvSpPr>
            <p:spPr>
              <a:xfrm>
                <a:off x="3669742" y="2113396"/>
                <a:ext cx="215941" cy="207146"/>
              </a:xfrm>
              <a:custGeom>
                <a:avLst/>
                <a:gdLst/>
                <a:ahLst/>
                <a:cxnLst/>
                <a:rect l="l" t="t" r="r" b="b"/>
                <a:pathLst>
                  <a:path w="15296" h="14673" extrusionOk="0">
                    <a:moveTo>
                      <a:pt x="7661" y="0"/>
                    </a:moveTo>
                    <a:cubicBezTo>
                      <a:pt x="6856" y="0"/>
                      <a:pt x="6051" y="306"/>
                      <a:pt x="5436" y="920"/>
                    </a:cubicBezTo>
                    <a:lnTo>
                      <a:pt x="1240" y="5085"/>
                    </a:lnTo>
                    <a:cubicBezTo>
                      <a:pt x="4" y="6313"/>
                      <a:pt x="1" y="8312"/>
                      <a:pt x="1228" y="9548"/>
                    </a:cubicBezTo>
                    <a:lnTo>
                      <a:pt x="5394" y="13740"/>
                    </a:lnTo>
                    <a:cubicBezTo>
                      <a:pt x="6012" y="14362"/>
                      <a:pt x="6822" y="14673"/>
                      <a:pt x="7633" y="14673"/>
                    </a:cubicBezTo>
                    <a:cubicBezTo>
                      <a:pt x="8437" y="14673"/>
                      <a:pt x="9241" y="14367"/>
                      <a:pt x="9856" y="13756"/>
                    </a:cubicBezTo>
                    <a:lnTo>
                      <a:pt x="14052" y="9590"/>
                    </a:lnTo>
                    <a:cubicBezTo>
                      <a:pt x="15288" y="8359"/>
                      <a:pt x="15295" y="6363"/>
                      <a:pt x="14064" y="5124"/>
                    </a:cubicBezTo>
                    <a:lnTo>
                      <a:pt x="9899" y="931"/>
                    </a:lnTo>
                    <a:cubicBezTo>
                      <a:pt x="9282" y="311"/>
                      <a:pt x="8472" y="0"/>
                      <a:pt x="7661" y="0"/>
                    </a:cubicBezTo>
                    <a:close/>
                  </a:path>
                </a:pathLst>
              </a:custGeom>
              <a:solidFill>
                <a:srgbClr val="669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4"/>
              <p:cNvSpPr/>
              <p:nvPr/>
            </p:nvSpPr>
            <p:spPr>
              <a:xfrm>
                <a:off x="3710838" y="2207701"/>
                <a:ext cx="35986" cy="26922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907" extrusionOk="0">
                    <a:moveTo>
                      <a:pt x="1276" y="0"/>
                    </a:moveTo>
                    <a:cubicBezTo>
                      <a:pt x="1032" y="0"/>
                      <a:pt x="788" y="94"/>
                      <a:pt x="603" y="281"/>
                    </a:cubicBezTo>
                    <a:cubicBezTo>
                      <a:pt x="0" y="880"/>
                      <a:pt x="429" y="1906"/>
                      <a:pt x="1274" y="1906"/>
                    </a:cubicBezTo>
                    <a:cubicBezTo>
                      <a:pt x="2124" y="1906"/>
                      <a:pt x="2548" y="880"/>
                      <a:pt x="1950" y="281"/>
                    </a:cubicBezTo>
                    <a:cubicBezTo>
                      <a:pt x="1764" y="94"/>
                      <a:pt x="1520" y="0"/>
                      <a:pt x="12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4"/>
              <p:cNvSpPr/>
              <p:nvPr/>
            </p:nvSpPr>
            <p:spPr>
              <a:xfrm>
                <a:off x="3763920" y="2154676"/>
                <a:ext cx="35986" cy="26922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907" extrusionOk="0">
                    <a:moveTo>
                      <a:pt x="1272" y="0"/>
                    </a:moveTo>
                    <a:cubicBezTo>
                      <a:pt x="1028" y="0"/>
                      <a:pt x="784" y="94"/>
                      <a:pt x="599" y="281"/>
                    </a:cubicBezTo>
                    <a:cubicBezTo>
                      <a:pt x="0" y="879"/>
                      <a:pt x="425" y="1906"/>
                      <a:pt x="1274" y="1906"/>
                    </a:cubicBezTo>
                    <a:cubicBezTo>
                      <a:pt x="2120" y="1906"/>
                      <a:pt x="2548" y="879"/>
                      <a:pt x="1946" y="281"/>
                    </a:cubicBezTo>
                    <a:cubicBezTo>
                      <a:pt x="1761" y="94"/>
                      <a:pt x="1516" y="0"/>
                      <a:pt x="12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64"/>
              <p:cNvSpPr/>
              <p:nvPr/>
            </p:nvSpPr>
            <p:spPr>
              <a:xfrm>
                <a:off x="3760051" y="2252369"/>
                <a:ext cx="26880" cy="26894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905" extrusionOk="0">
                    <a:moveTo>
                      <a:pt x="954" y="1"/>
                    </a:moveTo>
                    <a:cubicBezTo>
                      <a:pt x="425" y="1"/>
                      <a:pt x="0" y="426"/>
                      <a:pt x="0" y="954"/>
                    </a:cubicBezTo>
                    <a:cubicBezTo>
                      <a:pt x="0" y="1479"/>
                      <a:pt x="425" y="1904"/>
                      <a:pt x="954" y="1904"/>
                    </a:cubicBezTo>
                    <a:cubicBezTo>
                      <a:pt x="1479" y="1904"/>
                      <a:pt x="1903" y="1479"/>
                      <a:pt x="1903" y="954"/>
                    </a:cubicBezTo>
                    <a:cubicBezTo>
                      <a:pt x="1903" y="426"/>
                      <a:pt x="1479" y="1"/>
                      <a:pt x="9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64"/>
              <p:cNvSpPr/>
              <p:nvPr/>
            </p:nvSpPr>
            <p:spPr>
              <a:xfrm>
                <a:off x="3808545" y="2199301"/>
                <a:ext cx="35986" cy="26922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907" extrusionOk="0">
                    <a:moveTo>
                      <a:pt x="1274" y="1"/>
                    </a:moveTo>
                    <a:cubicBezTo>
                      <a:pt x="1031" y="1"/>
                      <a:pt x="787" y="94"/>
                      <a:pt x="599" y="282"/>
                    </a:cubicBezTo>
                    <a:cubicBezTo>
                      <a:pt x="1" y="880"/>
                      <a:pt x="426" y="1907"/>
                      <a:pt x="1275" y="1907"/>
                    </a:cubicBezTo>
                    <a:cubicBezTo>
                      <a:pt x="2124" y="1907"/>
                      <a:pt x="2549" y="880"/>
                      <a:pt x="1947" y="282"/>
                    </a:cubicBezTo>
                    <a:cubicBezTo>
                      <a:pt x="1761" y="94"/>
                      <a:pt x="1518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64"/>
              <p:cNvSpPr/>
              <p:nvPr/>
            </p:nvSpPr>
            <p:spPr>
              <a:xfrm>
                <a:off x="3761844" y="1977191"/>
                <a:ext cx="271197" cy="256826"/>
              </a:xfrm>
              <a:custGeom>
                <a:avLst/>
                <a:gdLst/>
                <a:ahLst/>
                <a:cxnLst/>
                <a:rect l="l" t="t" r="r" b="b"/>
                <a:pathLst>
                  <a:path w="19210" h="18192" extrusionOk="0">
                    <a:moveTo>
                      <a:pt x="7289" y="1407"/>
                    </a:moveTo>
                    <a:cubicBezTo>
                      <a:pt x="9737" y="1407"/>
                      <a:pt x="12173" y="2347"/>
                      <a:pt x="13998" y="4186"/>
                    </a:cubicBezTo>
                    <a:cubicBezTo>
                      <a:pt x="17102" y="7310"/>
                      <a:pt x="17604" y="12181"/>
                      <a:pt x="15307" y="15856"/>
                    </a:cubicBezTo>
                    <a:cubicBezTo>
                      <a:pt x="15191" y="15725"/>
                      <a:pt x="15079" y="15606"/>
                      <a:pt x="14960" y="15486"/>
                    </a:cubicBezTo>
                    <a:lnTo>
                      <a:pt x="2703" y="3152"/>
                    </a:lnTo>
                    <a:cubicBezTo>
                      <a:pt x="2587" y="3036"/>
                      <a:pt x="2467" y="2920"/>
                      <a:pt x="2336" y="2804"/>
                    </a:cubicBezTo>
                    <a:cubicBezTo>
                      <a:pt x="3856" y="1868"/>
                      <a:pt x="5576" y="1407"/>
                      <a:pt x="7289" y="1407"/>
                    </a:cubicBezTo>
                    <a:close/>
                    <a:moveTo>
                      <a:pt x="7290" y="0"/>
                    </a:moveTo>
                    <a:cubicBezTo>
                      <a:pt x="4991" y="0"/>
                      <a:pt x="2683" y="722"/>
                      <a:pt x="742" y="2191"/>
                    </a:cubicBezTo>
                    <a:lnTo>
                      <a:pt x="1" y="2750"/>
                    </a:lnTo>
                    <a:lnTo>
                      <a:pt x="738" y="3314"/>
                    </a:lnTo>
                    <a:cubicBezTo>
                      <a:pt x="1078" y="3569"/>
                      <a:pt x="1402" y="3851"/>
                      <a:pt x="1703" y="4152"/>
                    </a:cubicBezTo>
                    <a:lnTo>
                      <a:pt x="13964" y="16482"/>
                    </a:lnTo>
                    <a:cubicBezTo>
                      <a:pt x="14261" y="16787"/>
                      <a:pt x="14539" y="17111"/>
                      <a:pt x="14794" y="17455"/>
                    </a:cubicBezTo>
                    <a:lnTo>
                      <a:pt x="15350" y="18192"/>
                    </a:lnTo>
                    <a:lnTo>
                      <a:pt x="15913" y="17462"/>
                    </a:lnTo>
                    <a:cubicBezTo>
                      <a:pt x="19210" y="13166"/>
                      <a:pt x="18816" y="7032"/>
                      <a:pt x="15002" y="3194"/>
                    </a:cubicBezTo>
                    <a:cubicBezTo>
                      <a:pt x="12903" y="1081"/>
                      <a:pt x="10103" y="0"/>
                      <a:pt x="7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64"/>
              <p:cNvSpPr/>
              <p:nvPr/>
            </p:nvSpPr>
            <p:spPr>
              <a:xfrm>
                <a:off x="3522327" y="2199894"/>
                <a:ext cx="271141" cy="256924"/>
              </a:xfrm>
              <a:custGeom>
                <a:avLst/>
                <a:gdLst/>
                <a:ahLst/>
                <a:cxnLst/>
                <a:rect l="l" t="t" r="r" b="b"/>
                <a:pathLst>
                  <a:path w="19206" h="18199" extrusionOk="0">
                    <a:moveTo>
                      <a:pt x="3903" y="2336"/>
                    </a:moveTo>
                    <a:cubicBezTo>
                      <a:pt x="4019" y="2467"/>
                      <a:pt x="4131" y="2591"/>
                      <a:pt x="4251" y="2707"/>
                    </a:cubicBezTo>
                    <a:lnTo>
                      <a:pt x="16507" y="15044"/>
                    </a:lnTo>
                    <a:cubicBezTo>
                      <a:pt x="16623" y="15160"/>
                      <a:pt x="16743" y="15272"/>
                      <a:pt x="16870" y="15392"/>
                    </a:cubicBezTo>
                    <a:cubicBezTo>
                      <a:pt x="15353" y="16326"/>
                      <a:pt x="13635" y="16786"/>
                      <a:pt x="11923" y="16786"/>
                    </a:cubicBezTo>
                    <a:cubicBezTo>
                      <a:pt x="9475" y="16786"/>
                      <a:pt x="7038" y="15846"/>
                      <a:pt x="5212" y="14006"/>
                    </a:cubicBezTo>
                    <a:cubicBezTo>
                      <a:pt x="2104" y="10883"/>
                      <a:pt x="1606" y="6011"/>
                      <a:pt x="3903" y="2340"/>
                    </a:cubicBezTo>
                    <a:lnTo>
                      <a:pt x="3903" y="2336"/>
                    </a:lnTo>
                    <a:close/>
                    <a:moveTo>
                      <a:pt x="3861" y="0"/>
                    </a:moveTo>
                    <a:lnTo>
                      <a:pt x="3297" y="738"/>
                    </a:lnTo>
                    <a:cubicBezTo>
                      <a:pt x="0" y="5030"/>
                      <a:pt x="394" y="11165"/>
                      <a:pt x="4208" y="15006"/>
                    </a:cubicBezTo>
                    <a:cubicBezTo>
                      <a:pt x="6247" y="17052"/>
                      <a:pt x="9020" y="18198"/>
                      <a:pt x="11907" y="18198"/>
                    </a:cubicBezTo>
                    <a:cubicBezTo>
                      <a:pt x="11911" y="18198"/>
                      <a:pt x="11916" y="18198"/>
                      <a:pt x="11921" y="18198"/>
                    </a:cubicBezTo>
                    <a:cubicBezTo>
                      <a:pt x="14284" y="18198"/>
                      <a:pt x="16584" y="17430"/>
                      <a:pt x="18468" y="16006"/>
                    </a:cubicBezTo>
                    <a:lnTo>
                      <a:pt x="19206" y="15446"/>
                    </a:lnTo>
                    <a:lnTo>
                      <a:pt x="18472" y="14882"/>
                    </a:lnTo>
                    <a:cubicBezTo>
                      <a:pt x="18132" y="14624"/>
                      <a:pt x="17808" y="14346"/>
                      <a:pt x="17507" y="14044"/>
                    </a:cubicBezTo>
                    <a:lnTo>
                      <a:pt x="5250" y="1711"/>
                    </a:lnTo>
                    <a:cubicBezTo>
                      <a:pt x="4953" y="1406"/>
                      <a:pt x="4675" y="1081"/>
                      <a:pt x="4420" y="742"/>
                    </a:cubicBezTo>
                    <a:lnTo>
                      <a:pt x="38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3" name="Google Shape;3273;p64"/>
            <p:cNvGrpSpPr/>
            <p:nvPr/>
          </p:nvGrpSpPr>
          <p:grpSpPr>
            <a:xfrm>
              <a:off x="824296" y="3547180"/>
              <a:ext cx="464282" cy="304529"/>
              <a:chOff x="4277246" y="2003393"/>
              <a:chExt cx="464282" cy="304529"/>
            </a:xfrm>
          </p:grpSpPr>
          <p:sp>
            <p:nvSpPr>
              <p:cNvPr id="3274" name="Google Shape;3274;p64"/>
              <p:cNvSpPr/>
              <p:nvPr/>
            </p:nvSpPr>
            <p:spPr>
              <a:xfrm>
                <a:off x="4331796" y="2025543"/>
                <a:ext cx="348759" cy="167391"/>
              </a:xfrm>
              <a:custGeom>
                <a:avLst/>
                <a:gdLst/>
                <a:ahLst/>
                <a:cxnLst/>
                <a:rect l="l" t="t" r="r" b="b"/>
                <a:pathLst>
                  <a:path w="24704" h="11857" extrusionOk="0">
                    <a:moveTo>
                      <a:pt x="4853" y="1"/>
                    </a:moveTo>
                    <a:cubicBezTo>
                      <a:pt x="2950" y="456"/>
                      <a:pt x="1301" y="1078"/>
                      <a:pt x="1" y="1819"/>
                    </a:cubicBezTo>
                    <a:lnTo>
                      <a:pt x="19658" y="11856"/>
                    </a:lnTo>
                    <a:cubicBezTo>
                      <a:pt x="21615" y="11435"/>
                      <a:pt x="23325" y="10849"/>
                      <a:pt x="24703" y="10135"/>
                    </a:cubicBezTo>
                    <a:lnTo>
                      <a:pt x="4853" y="1"/>
                    </a:lnTo>
                    <a:close/>
                  </a:path>
                </a:pathLst>
              </a:custGeom>
              <a:solidFill>
                <a:srgbClr val="669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64"/>
              <p:cNvSpPr/>
              <p:nvPr/>
            </p:nvSpPr>
            <p:spPr>
              <a:xfrm>
                <a:off x="4277246" y="2003393"/>
                <a:ext cx="464282" cy="209701"/>
              </a:xfrm>
              <a:custGeom>
                <a:avLst/>
                <a:gdLst/>
                <a:ahLst/>
                <a:cxnLst/>
                <a:rect l="l" t="t" r="r" b="b"/>
                <a:pathLst>
                  <a:path w="32887" h="14854" extrusionOk="0">
                    <a:moveTo>
                      <a:pt x="16446" y="1412"/>
                    </a:moveTo>
                    <a:cubicBezTo>
                      <a:pt x="17376" y="1412"/>
                      <a:pt x="18299" y="1446"/>
                      <a:pt x="19186" y="1520"/>
                    </a:cubicBezTo>
                    <a:cubicBezTo>
                      <a:pt x="26193" y="2053"/>
                      <a:pt x="31474" y="4589"/>
                      <a:pt x="31474" y="7422"/>
                    </a:cubicBezTo>
                    <a:cubicBezTo>
                      <a:pt x="31474" y="8712"/>
                      <a:pt x="30327" y="10009"/>
                      <a:pt x="28243" y="11078"/>
                    </a:cubicBezTo>
                    <a:cubicBezTo>
                      <a:pt x="26919" y="11769"/>
                      <a:pt x="25278" y="12325"/>
                      <a:pt x="23371" y="12734"/>
                    </a:cubicBezTo>
                    <a:cubicBezTo>
                      <a:pt x="21993" y="13031"/>
                      <a:pt x="20592" y="13232"/>
                      <a:pt x="19186" y="13336"/>
                    </a:cubicBezTo>
                    <a:cubicBezTo>
                      <a:pt x="18273" y="13406"/>
                      <a:pt x="17359" y="13441"/>
                      <a:pt x="16444" y="13441"/>
                    </a:cubicBezTo>
                    <a:cubicBezTo>
                      <a:pt x="15529" y="13441"/>
                      <a:pt x="14614" y="13406"/>
                      <a:pt x="13701" y="13336"/>
                    </a:cubicBezTo>
                    <a:cubicBezTo>
                      <a:pt x="6694" y="12796"/>
                      <a:pt x="1413" y="10256"/>
                      <a:pt x="1413" y="7422"/>
                    </a:cubicBezTo>
                    <a:cubicBezTo>
                      <a:pt x="1413" y="6241"/>
                      <a:pt x="2405" y="5025"/>
                      <a:pt x="4212" y="4002"/>
                    </a:cubicBezTo>
                    <a:cubicBezTo>
                      <a:pt x="5474" y="3288"/>
                      <a:pt x="7045" y="2701"/>
                      <a:pt x="8883" y="2257"/>
                    </a:cubicBezTo>
                    <a:cubicBezTo>
                      <a:pt x="10466" y="1879"/>
                      <a:pt x="12079" y="1632"/>
                      <a:pt x="13705" y="1520"/>
                    </a:cubicBezTo>
                    <a:cubicBezTo>
                      <a:pt x="14589" y="1446"/>
                      <a:pt x="15511" y="1412"/>
                      <a:pt x="16446" y="1412"/>
                    </a:cubicBezTo>
                    <a:close/>
                    <a:moveTo>
                      <a:pt x="16445" y="1"/>
                    </a:moveTo>
                    <a:cubicBezTo>
                      <a:pt x="15494" y="1"/>
                      <a:pt x="14542" y="37"/>
                      <a:pt x="13593" y="111"/>
                    </a:cubicBezTo>
                    <a:cubicBezTo>
                      <a:pt x="11894" y="230"/>
                      <a:pt x="10207" y="489"/>
                      <a:pt x="8551" y="887"/>
                    </a:cubicBezTo>
                    <a:cubicBezTo>
                      <a:pt x="6586" y="1358"/>
                      <a:pt x="4891" y="1995"/>
                      <a:pt x="3513" y="2774"/>
                    </a:cubicBezTo>
                    <a:cubicBezTo>
                      <a:pt x="1216" y="4075"/>
                      <a:pt x="0" y="5685"/>
                      <a:pt x="0" y="7422"/>
                    </a:cubicBezTo>
                    <a:cubicBezTo>
                      <a:pt x="0" y="11117"/>
                      <a:pt x="5590" y="14128"/>
                      <a:pt x="13593" y="14742"/>
                    </a:cubicBezTo>
                    <a:cubicBezTo>
                      <a:pt x="14515" y="14815"/>
                      <a:pt x="15477" y="14854"/>
                      <a:pt x="16446" y="14854"/>
                    </a:cubicBezTo>
                    <a:cubicBezTo>
                      <a:pt x="17414" y="14854"/>
                      <a:pt x="18372" y="14815"/>
                      <a:pt x="19294" y="14742"/>
                    </a:cubicBezTo>
                    <a:cubicBezTo>
                      <a:pt x="20765" y="14634"/>
                      <a:pt x="22228" y="14425"/>
                      <a:pt x="23672" y="14116"/>
                    </a:cubicBezTo>
                    <a:cubicBezTo>
                      <a:pt x="25699" y="13680"/>
                      <a:pt x="27455" y="13078"/>
                      <a:pt x="28891" y="12333"/>
                    </a:cubicBezTo>
                    <a:cubicBezTo>
                      <a:pt x="31505" y="10989"/>
                      <a:pt x="32887" y="9295"/>
                      <a:pt x="32887" y="7422"/>
                    </a:cubicBezTo>
                    <a:cubicBezTo>
                      <a:pt x="32887" y="3728"/>
                      <a:pt x="27297" y="717"/>
                      <a:pt x="19294" y="111"/>
                    </a:cubicBezTo>
                    <a:cubicBezTo>
                      <a:pt x="18347" y="37"/>
                      <a:pt x="17396" y="1"/>
                      <a:pt x="164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64"/>
              <p:cNvSpPr/>
              <p:nvPr/>
            </p:nvSpPr>
            <p:spPr>
              <a:xfrm>
                <a:off x="4277246" y="2108229"/>
                <a:ext cx="464282" cy="199692"/>
              </a:xfrm>
              <a:custGeom>
                <a:avLst/>
                <a:gdLst/>
                <a:ahLst/>
                <a:cxnLst/>
                <a:rect l="l" t="t" r="r" b="b"/>
                <a:pathLst>
                  <a:path w="32887" h="14145" extrusionOk="0">
                    <a:moveTo>
                      <a:pt x="0" y="0"/>
                    </a:moveTo>
                    <a:lnTo>
                      <a:pt x="0" y="6721"/>
                    </a:lnTo>
                    <a:cubicBezTo>
                      <a:pt x="0" y="10416"/>
                      <a:pt x="5590" y="13423"/>
                      <a:pt x="13593" y="14037"/>
                    </a:cubicBezTo>
                    <a:cubicBezTo>
                      <a:pt x="14515" y="14110"/>
                      <a:pt x="15473" y="14145"/>
                      <a:pt x="16446" y="14145"/>
                    </a:cubicBezTo>
                    <a:cubicBezTo>
                      <a:pt x="17414" y="14145"/>
                      <a:pt x="18376" y="14110"/>
                      <a:pt x="19294" y="14037"/>
                    </a:cubicBezTo>
                    <a:cubicBezTo>
                      <a:pt x="27297" y="13423"/>
                      <a:pt x="32887" y="10416"/>
                      <a:pt x="32887" y="6721"/>
                    </a:cubicBezTo>
                    <a:lnTo>
                      <a:pt x="32887" y="0"/>
                    </a:lnTo>
                    <a:lnTo>
                      <a:pt x="31478" y="0"/>
                    </a:lnTo>
                    <a:lnTo>
                      <a:pt x="31478" y="6721"/>
                    </a:lnTo>
                    <a:cubicBezTo>
                      <a:pt x="31478" y="9551"/>
                      <a:pt x="26193" y="12091"/>
                      <a:pt x="19186" y="12628"/>
                    </a:cubicBezTo>
                    <a:cubicBezTo>
                      <a:pt x="18273" y="12697"/>
                      <a:pt x="17359" y="12732"/>
                      <a:pt x="16444" y="12732"/>
                    </a:cubicBezTo>
                    <a:cubicBezTo>
                      <a:pt x="15529" y="12732"/>
                      <a:pt x="14614" y="12697"/>
                      <a:pt x="13701" y="12628"/>
                    </a:cubicBezTo>
                    <a:cubicBezTo>
                      <a:pt x="6698" y="12091"/>
                      <a:pt x="1413" y="9551"/>
                      <a:pt x="1413" y="6721"/>
                    </a:cubicBezTo>
                    <a:lnTo>
                      <a:pt x="14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7" name="Google Shape;3277;p64"/>
            <p:cNvSpPr/>
            <p:nvPr/>
          </p:nvSpPr>
          <p:spPr>
            <a:xfrm>
              <a:off x="1785750" y="3100438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4"/>
            <p:cNvSpPr/>
            <p:nvPr/>
          </p:nvSpPr>
          <p:spPr>
            <a:xfrm>
              <a:off x="1883400" y="2120413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4"/>
            <p:cNvSpPr/>
            <p:nvPr/>
          </p:nvSpPr>
          <p:spPr>
            <a:xfrm>
              <a:off x="1287876" y="2553061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4"/>
            <p:cNvSpPr/>
            <p:nvPr/>
          </p:nvSpPr>
          <p:spPr>
            <a:xfrm>
              <a:off x="1536825" y="1045963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1" name="Google Shape;3281;p64"/>
          <p:cNvGrpSpPr/>
          <p:nvPr/>
        </p:nvGrpSpPr>
        <p:grpSpPr>
          <a:xfrm>
            <a:off x="6967677" y="969106"/>
            <a:ext cx="1787833" cy="2511379"/>
            <a:chOff x="6967675" y="969105"/>
            <a:chExt cx="1787833" cy="2511379"/>
          </a:xfrm>
        </p:grpSpPr>
        <p:grpSp>
          <p:nvGrpSpPr>
            <p:cNvPr id="3282" name="Google Shape;3282;p64"/>
            <p:cNvGrpSpPr/>
            <p:nvPr/>
          </p:nvGrpSpPr>
          <p:grpSpPr>
            <a:xfrm rot="512860">
              <a:off x="8285491" y="1688121"/>
              <a:ext cx="429323" cy="579666"/>
              <a:chOff x="3743647" y="3305789"/>
              <a:chExt cx="582220" cy="786105"/>
            </a:xfrm>
          </p:grpSpPr>
          <p:sp>
            <p:nvSpPr>
              <p:cNvPr id="3283" name="Google Shape;3283;p64"/>
              <p:cNvSpPr/>
              <p:nvPr/>
            </p:nvSpPr>
            <p:spPr>
              <a:xfrm>
                <a:off x="3855909" y="3305789"/>
                <a:ext cx="215122" cy="399059"/>
              </a:xfrm>
              <a:custGeom>
                <a:avLst/>
                <a:gdLst/>
                <a:ahLst/>
                <a:cxnLst/>
                <a:rect l="l" t="t" r="r" b="b"/>
                <a:pathLst>
                  <a:path w="15238" h="28267" extrusionOk="0">
                    <a:moveTo>
                      <a:pt x="13825" y="1413"/>
                    </a:moveTo>
                    <a:lnTo>
                      <a:pt x="13825" y="26853"/>
                    </a:lnTo>
                    <a:lnTo>
                      <a:pt x="1410" y="26853"/>
                    </a:lnTo>
                    <a:lnTo>
                      <a:pt x="1410" y="1413"/>
                    </a:lnTo>
                    <a:close/>
                    <a:moveTo>
                      <a:pt x="1" y="1"/>
                    </a:moveTo>
                    <a:lnTo>
                      <a:pt x="1" y="28266"/>
                    </a:lnTo>
                    <a:lnTo>
                      <a:pt x="15238" y="28266"/>
                    </a:lnTo>
                    <a:lnTo>
                      <a:pt x="152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64"/>
              <p:cNvSpPr/>
              <p:nvPr/>
            </p:nvSpPr>
            <p:spPr>
              <a:xfrm>
                <a:off x="3900549" y="3684886"/>
                <a:ext cx="125843" cy="89717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6355" extrusionOk="0">
                    <a:moveTo>
                      <a:pt x="7501" y="1413"/>
                    </a:moveTo>
                    <a:lnTo>
                      <a:pt x="7501" y="4942"/>
                    </a:lnTo>
                    <a:lnTo>
                      <a:pt x="1413" y="4942"/>
                    </a:lnTo>
                    <a:lnTo>
                      <a:pt x="1413" y="1413"/>
                    </a:lnTo>
                    <a:close/>
                    <a:moveTo>
                      <a:pt x="0" y="0"/>
                    </a:moveTo>
                    <a:lnTo>
                      <a:pt x="0" y="6355"/>
                    </a:lnTo>
                    <a:lnTo>
                      <a:pt x="8914" y="6355"/>
                    </a:lnTo>
                    <a:lnTo>
                      <a:pt x="89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64"/>
              <p:cNvSpPr/>
              <p:nvPr/>
            </p:nvSpPr>
            <p:spPr>
              <a:xfrm>
                <a:off x="3816183" y="3413477"/>
                <a:ext cx="294576" cy="19962"/>
              </a:xfrm>
              <a:custGeom>
                <a:avLst/>
                <a:gdLst/>
                <a:ahLst/>
                <a:cxnLst/>
                <a:rect l="l" t="t" r="r" b="b"/>
                <a:pathLst>
                  <a:path w="20866" h="1414" extrusionOk="0">
                    <a:moveTo>
                      <a:pt x="0" y="1"/>
                    </a:moveTo>
                    <a:lnTo>
                      <a:pt x="0" y="1414"/>
                    </a:lnTo>
                    <a:lnTo>
                      <a:pt x="20866" y="1414"/>
                    </a:lnTo>
                    <a:lnTo>
                      <a:pt x="208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64"/>
              <p:cNvSpPr/>
              <p:nvPr/>
            </p:nvSpPr>
            <p:spPr>
              <a:xfrm>
                <a:off x="3816183" y="3305789"/>
                <a:ext cx="294576" cy="19962"/>
              </a:xfrm>
              <a:custGeom>
                <a:avLst/>
                <a:gdLst/>
                <a:ahLst/>
                <a:cxnLst/>
                <a:rect l="l" t="t" r="r" b="b"/>
                <a:pathLst>
                  <a:path w="20866" h="1414" extrusionOk="0">
                    <a:moveTo>
                      <a:pt x="0" y="1"/>
                    </a:moveTo>
                    <a:lnTo>
                      <a:pt x="0" y="1413"/>
                    </a:lnTo>
                    <a:lnTo>
                      <a:pt x="20866" y="1413"/>
                    </a:lnTo>
                    <a:lnTo>
                      <a:pt x="208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64"/>
              <p:cNvSpPr/>
              <p:nvPr/>
            </p:nvSpPr>
            <p:spPr>
              <a:xfrm>
                <a:off x="3817114" y="3519429"/>
                <a:ext cx="508752" cy="433492"/>
              </a:xfrm>
              <a:custGeom>
                <a:avLst/>
                <a:gdLst/>
                <a:ahLst/>
                <a:cxnLst/>
                <a:rect l="l" t="t" r="r" b="b"/>
                <a:pathLst>
                  <a:path w="36037" h="30706" extrusionOk="0">
                    <a:moveTo>
                      <a:pt x="10369" y="0"/>
                    </a:moveTo>
                    <a:lnTo>
                      <a:pt x="10369" y="1413"/>
                    </a:lnTo>
                    <a:lnTo>
                      <a:pt x="20680" y="1413"/>
                    </a:lnTo>
                    <a:cubicBezTo>
                      <a:pt x="28370" y="1413"/>
                      <a:pt x="34624" y="7667"/>
                      <a:pt x="34624" y="15353"/>
                    </a:cubicBezTo>
                    <a:cubicBezTo>
                      <a:pt x="34624" y="23043"/>
                      <a:pt x="28370" y="29297"/>
                      <a:pt x="20680" y="29297"/>
                    </a:cubicBezTo>
                    <a:lnTo>
                      <a:pt x="0" y="29297"/>
                    </a:lnTo>
                    <a:lnTo>
                      <a:pt x="0" y="30706"/>
                    </a:lnTo>
                    <a:lnTo>
                      <a:pt x="20680" y="30706"/>
                    </a:lnTo>
                    <a:cubicBezTo>
                      <a:pt x="29146" y="30706"/>
                      <a:pt x="36037" y="23819"/>
                      <a:pt x="36037" y="15353"/>
                    </a:cubicBezTo>
                    <a:cubicBezTo>
                      <a:pt x="36037" y="6887"/>
                      <a:pt x="29146" y="0"/>
                      <a:pt x="206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64"/>
              <p:cNvSpPr/>
              <p:nvPr/>
            </p:nvSpPr>
            <p:spPr>
              <a:xfrm>
                <a:off x="3900605" y="3466502"/>
                <a:ext cx="125745" cy="12574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8907" extrusionOk="0">
                    <a:moveTo>
                      <a:pt x="4455" y="1"/>
                    </a:moveTo>
                    <a:cubicBezTo>
                      <a:pt x="1996" y="1"/>
                      <a:pt x="0" y="1993"/>
                      <a:pt x="0" y="4452"/>
                    </a:cubicBezTo>
                    <a:cubicBezTo>
                      <a:pt x="0" y="6911"/>
                      <a:pt x="1996" y="8907"/>
                      <a:pt x="4455" y="8907"/>
                    </a:cubicBezTo>
                    <a:cubicBezTo>
                      <a:pt x="6914" y="8907"/>
                      <a:pt x="8906" y="6911"/>
                      <a:pt x="8906" y="4452"/>
                    </a:cubicBezTo>
                    <a:cubicBezTo>
                      <a:pt x="8906" y="1993"/>
                      <a:pt x="6914" y="1"/>
                      <a:pt x="4455" y="1"/>
                    </a:cubicBezTo>
                    <a:close/>
                  </a:path>
                </a:pathLst>
              </a:custGeom>
              <a:solidFill>
                <a:srgbClr val="669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64"/>
              <p:cNvSpPr/>
              <p:nvPr/>
            </p:nvSpPr>
            <p:spPr>
              <a:xfrm>
                <a:off x="3786860" y="3851331"/>
                <a:ext cx="353220" cy="51952"/>
              </a:xfrm>
              <a:custGeom>
                <a:avLst/>
                <a:gdLst/>
                <a:ahLst/>
                <a:cxnLst/>
                <a:rect l="l" t="t" r="r" b="b"/>
                <a:pathLst>
                  <a:path w="25020" h="3680" extrusionOk="0">
                    <a:moveTo>
                      <a:pt x="1" y="0"/>
                    </a:moveTo>
                    <a:lnTo>
                      <a:pt x="1" y="3679"/>
                    </a:lnTo>
                    <a:lnTo>
                      <a:pt x="25020" y="3679"/>
                    </a:lnTo>
                    <a:lnTo>
                      <a:pt x="25020" y="0"/>
                    </a:lnTo>
                    <a:close/>
                  </a:path>
                </a:pathLst>
              </a:custGeom>
              <a:solidFill>
                <a:srgbClr val="669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64"/>
              <p:cNvSpPr/>
              <p:nvPr/>
            </p:nvSpPr>
            <p:spPr>
              <a:xfrm>
                <a:off x="3743647" y="4005777"/>
                <a:ext cx="437854" cy="86117"/>
              </a:xfrm>
              <a:custGeom>
                <a:avLst/>
                <a:gdLst/>
                <a:ahLst/>
                <a:cxnLst/>
                <a:rect l="l" t="t" r="r" b="b"/>
                <a:pathLst>
                  <a:path w="31015" h="6100" extrusionOk="0">
                    <a:moveTo>
                      <a:pt x="22668" y="1417"/>
                    </a:moveTo>
                    <a:cubicBezTo>
                      <a:pt x="25112" y="1417"/>
                      <a:pt x="27390" y="2649"/>
                      <a:pt x="28733" y="4691"/>
                    </a:cubicBezTo>
                    <a:lnTo>
                      <a:pt x="2282" y="4691"/>
                    </a:lnTo>
                    <a:cubicBezTo>
                      <a:pt x="3625" y="2649"/>
                      <a:pt x="5903" y="1417"/>
                      <a:pt x="8346" y="1417"/>
                    </a:cubicBezTo>
                    <a:close/>
                    <a:moveTo>
                      <a:pt x="8346" y="0"/>
                    </a:moveTo>
                    <a:cubicBezTo>
                      <a:pt x="4938" y="4"/>
                      <a:pt x="1849" y="2000"/>
                      <a:pt x="448" y="5104"/>
                    </a:cubicBezTo>
                    <a:lnTo>
                      <a:pt x="0" y="6100"/>
                    </a:lnTo>
                    <a:lnTo>
                      <a:pt x="31015" y="6100"/>
                    </a:lnTo>
                    <a:lnTo>
                      <a:pt x="30567" y="5104"/>
                    </a:lnTo>
                    <a:cubicBezTo>
                      <a:pt x="29165" y="2000"/>
                      <a:pt x="26077" y="4"/>
                      <a:pt x="22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64"/>
              <p:cNvSpPr/>
              <p:nvPr/>
            </p:nvSpPr>
            <p:spPr>
              <a:xfrm>
                <a:off x="3925339" y="3933015"/>
                <a:ext cx="76206" cy="92724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6568" extrusionOk="0">
                    <a:moveTo>
                      <a:pt x="3985" y="1410"/>
                    </a:moveTo>
                    <a:lnTo>
                      <a:pt x="3985" y="5154"/>
                    </a:lnTo>
                    <a:lnTo>
                      <a:pt x="1414" y="5154"/>
                    </a:lnTo>
                    <a:lnTo>
                      <a:pt x="1414" y="1410"/>
                    </a:lnTo>
                    <a:close/>
                    <a:moveTo>
                      <a:pt x="1" y="1"/>
                    </a:moveTo>
                    <a:lnTo>
                      <a:pt x="1" y="6567"/>
                    </a:lnTo>
                    <a:lnTo>
                      <a:pt x="5398" y="6567"/>
                    </a:lnTo>
                    <a:lnTo>
                      <a:pt x="53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64"/>
            <p:cNvGrpSpPr/>
            <p:nvPr/>
          </p:nvGrpSpPr>
          <p:grpSpPr>
            <a:xfrm rot="-899963">
              <a:off x="7880792" y="2780404"/>
              <a:ext cx="372013" cy="663231"/>
              <a:chOff x="308050" y="960575"/>
              <a:chExt cx="360600" cy="642900"/>
            </a:xfrm>
          </p:grpSpPr>
          <p:sp>
            <p:nvSpPr>
              <p:cNvPr id="3293" name="Google Shape;3293;p64"/>
              <p:cNvSpPr/>
              <p:nvPr/>
            </p:nvSpPr>
            <p:spPr>
              <a:xfrm rot="380">
                <a:off x="397058" y="1130178"/>
                <a:ext cx="182601" cy="182601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94" name="Google Shape;3294;p64"/>
              <p:cNvGrpSpPr/>
              <p:nvPr/>
            </p:nvGrpSpPr>
            <p:grpSpPr>
              <a:xfrm>
                <a:off x="308050" y="960575"/>
                <a:ext cx="360600" cy="642900"/>
                <a:chOff x="839250" y="836025"/>
                <a:chExt cx="360600" cy="642900"/>
              </a:xfrm>
            </p:grpSpPr>
            <p:sp>
              <p:nvSpPr>
                <p:cNvPr id="3295" name="Google Shape;3295;p64"/>
                <p:cNvSpPr/>
                <p:nvPr/>
              </p:nvSpPr>
              <p:spPr>
                <a:xfrm>
                  <a:off x="839250" y="836025"/>
                  <a:ext cx="360600" cy="6429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96" name="Google Shape;3296;p64"/>
                <p:cNvCxnSpPr/>
                <p:nvPr/>
              </p:nvCxnSpPr>
              <p:spPr>
                <a:xfrm>
                  <a:off x="839250" y="901900"/>
                  <a:ext cx="359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7" name="Google Shape;3297;p64"/>
                <p:cNvCxnSpPr/>
                <p:nvPr/>
              </p:nvCxnSpPr>
              <p:spPr>
                <a:xfrm>
                  <a:off x="839250" y="1377100"/>
                  <a:ext cx="359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98" name="Google Shape;3298;p64"/>
                <p:cNvSpPr/>
                <p:nvPr/>
              </p:nvSpPr>
              <p:spPr>
                <a:xfrm>
                  <a:off x="997950" y="1406425"/>
                  <a:ext cx="43200" cy="43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99" name="Google Shape;3299;p64"/>
            <p:cNvSpPr/>
            <p:nvPr/>
          </p:nvSpPr>
          <p:spPr>
            <a:xfrm flipH="1">
              <a:off x="7373500" y="1775675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4"/>
            <p:cNvSpPr/>
            <p:nvPr/>
          </p:nvSpPr>
          <p:spPr>
            <a:xfrm flipH="1">
              <a:off x="6967675" y="2785011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1" name="Google Shape;3301;p64"/>
            <p:cNvGrpSpPr/>
            <p:nvPr/>
          </p:nvGrpSpPr>
          <p:grpSpPr>
            <a:xfrm>
              <a:off x="7620246" y="969105"/>
              <a:ext cx="464282" cy="304529"/>
              <a:chOff x="4277246" y="2003393"/>
              <a:chExt cx="464282" cy="304529"/>
            </a:xfrm>
          </p:grpSpPr>
          <p:sp>
            <p:nvSpPr>
              <p:cNvPr id="3302" name="Google Shape;3302;p64"/>
              <p:cNvSpPr/>
              <p:nvPr/>
            </p:nvSpPr>
            <p:spPr>
              <a:xfrm>
                <a:off x="4331796" y="2025543"/>
                <a:ext cx="348759" cy="167391"/>
              </a:xfrm>
              <a:custGeom>
                <a:avLst/>
                <a:gdLst/>
                <a:ahLst/>
                <a:cxnLst/>
                <a:rect l="l" t="t" r="r" b="b"/>
                <a:pathLst>
                  <a:path w="24704" h="11857" extrusionOk="0">
                    <a:moveTo>
                      <a:pt x="4853" y="1"/>
                    </a:moveTo>
                    <a:cubicBezTo>
                      <a:pt x="2950" y="456"/>
                      <a:pt x="1301" y="1078"/>
                      <a:pt x="1" y="1819"/>
                    </a:cubicBezTo>
                    <a:lnTo>
                      <a:pt x="19658" y="11856"/>
                    </a:lnTo>
                    <a:cubicBezTo>
                      <a:pt x="21615" y="11435"/>
                      <a:pt x="23325" y="10849"/>
                      <a:pt x="24703" y="10135"/>
                    </a:cubicBezTo>
                    <a:lnTo>
                      <a:pt x="4853" y="1"/>
                    </a:lnTo>
                    <a:close/>
                  </a:path>
                </a:pathLst>
              </a:custGeom>
              <a:solidFill>
                <a:srgbClr val="669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64"/>
              <p:cNvSpPr/>
              <p:nvPr/>
            </p:nvSpPr>
            <p:spPr>
              <a:xfrm>
                <a:off x="4277246" y="2003393"/>
                <a:ext cx="464282" cy="209701"/>
              </a:xfrm>
              <a:custGeom>
                <a:avLst/>
                <a:gdLst/>
                <a:ahLst/>
                <a:cxnLst/>
                <a:rect l="l" t="t" r="r" b="b"/>
                <a:pathLst>
                  <a:path w="32887" h="14854" extrusionOk="0">
                    <a:moveTo>
                      <a:pt x="16446" y="1412"/>
                    </a:moveTo>
                    <a:cubicBezTo>
                      <a:pt x="17376" y="1412"/>
                      <a:pt x="18299" y="1446"/>
                      <a:pt x="19186" y="1520"/>
                    </a:cubicBezTo>
                    <a:cubicBezTo>
                      <a:pt x="26193" y="2053"/>
                      <a:pt x="31474" y="4589"/>
                      <a:pt x="31474" y="7422"/>
                    </a:cubicBezTo>
                    <a:cubicBezTo>
                      <a:pt x="31474" y="8712"/>
                      <a:pt x="30327" y="10009"/>
                      <a:pt x="28243" y="11078"/>
                    </a:cubicBezTo>
                    <a:cubicBezTo>
                      <a:pt x="26919" y="11769"/>
                      <a:pt x="25278" y="12325"/>
                      <a:pt x="23371" y="12734"/>
                    </a:cubicBezTo>
                    <a:cubicBezTo>
                      <a:pt x="21993" y="13031"/>
                      <a:pt x="20592" y="13232"/>
                      <a:pt x="19186" y="13336"/>
                    </a:cubicBezTo>
                    <a:cubicBezTo>
                      <a:pt x="18273" y="13406"/>
                      <a:pt x="17359" y="13441"/>
                      <a:pt x="16444" y="13441"/>
                    </a:cubicBezTo>
                    <a:cubicBezTo>
                      <a:pt x="15529" y="13441"/>
                      <a:pt x="14614" y="13406"/>
                      <a:pt x="13701" y="13336"/>
                    </a:cubicBezTo>
                    <a:cubicBezTo>
                      <a:pt x="6694" y="12796"/>
                      <a:pt x="1413" y="10256"/>
                      <a:pt x="1413" y="7422"/>
                    </a:cubicBezTo>
                    <a:cubicBezTo>
                      <a:pt x="1413" y="6241"/>
                      <a:pt x="2405" y="5025"/>
                      <a:pt x="4212" y="4002"/>
                    </a:cubicBezTo>
                    <a:cubicBezTo>
                      <a:pt x="5474" y="3288"/>
                      <a:pt x="7045" y="2701"/>
                      <a:pt x="8883" y="2257"/>
                    </a:cubicBezTo>
                    <a:cubicBezTo>
                      <a:pt x="10466" y="1879"/>
                      <a:pt x="12079" y="1632"/>
                      <a:pt x="13705" y="1520"/>
                    </a:cubicBezTo>
                    <a:cubicBezTo>
                      <a:pt x="14589" y="1446"/>
                      <a:pt x="15511" y="1412"/>
                      <a:pt x="16446" y="1412"/>
                    </a:cubicBezTo>
                    <a:close/>
                    <a:moveTo>
                      <a:pt x="16445" y="1"/>
                    </a:moveTo>
                    <a:cubicBezTo>
                      <a:pt x="15494" y="1"/>
                      <a:pt x="14542" y="37"/>
                      <a:pt x="13593" y="111"/>
                    </a:cubicBezTo>
                    <a:cubicBezTo>
                      <a:pt x="11894" y="230"/>
                      <a:pt x="10207" y="489"/>
                      <a:pt x="8551" y="887"/>
                    </a:cubicBezTo>
                    <a:cubicBezTo>
                      <a:pt x="6586" y="1358"/>
                      <a:pt x="4891" y="1995"/>
                      <a:pt x="3513" y="2774"/>
                    </a:cubicBezTo>
                    <a:cubicBezTo>
                      <a:pt x="1216" y="4075"/>
                      <a:pt x="0" y="5685"/>
                      <a:pt x="0" y="7422"/>
                    </a:cubicBezTo>
                    <a:cubicBezTo>
                      <a:pt x="0" y="11117"/>
                      <a:pt x="5590" y="14128"/>
                      <a:pt x="13593" y="14742"/>
                    </a:cubicBezTo>
                    <a:cubicBezTo>
                      <a:pt x="14515" y="14815"/>
                      <a:pt x="15477" y="14854"/>
                      <a:pt x="16446" y="14854"/>
                    </a:cubicBezTo>
                    <a:cubicBezTo>
                      <a:pt x="17414" y="14854"/>
                      <a:pt x="18372" y="14815"/>
                      <a:pt x="19294" y="14742"/>
                    </a:cubicBezTo>
                    <a:cubicBezTo>
                      <a:pt x="20765" y="14634"/>
                      <a:pt x="22228" y="14425"/>
                      <a:pt x="23672" y="14116"/>
                    </a:cubicBezTo>
                    <a:cubicBezTo>
                      <a:pt x="25699" y="13680"/>
                      <a:pt x="27455" y="13078"/>
                      <a:pt x="28891" y="12333"/>
                    </a:cubicBezTo>
                    <a:cubicBezTo>
                      <a:pt x="31505" y="10989"/>
                      <a:pt x="32887" y="9295"/>
                      <a:pt x="32887" y="7422"/>
                    </a:cubicBezTo>
                    <a:cubicBezTo>
                      <a:pt x="32887" y="3728"/>
                      <a:pt x="27297" y="717"/>
                      <a:pt x="19294" y="111"/>
                    </a:cubicBezTo>
                    <a:cubicBezTo>
                      <a:pt x="18347" y="37"/>
                      <a:pt x="17396" y="1"/>
                      <a:pt x="164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64"/>
              <p:cNvSpPr/>
              <p:nvPr/>
            </p:nvSpPr>
            <p:spPr>
              <a:xfrm>
                <a:off x="4277246" y="2108229"/>
                <a:ext cx="464282" cy="199692"/>
              </a:xfrm>
              <a:custGeom>
                <a:avLst/>
                <a:gdLst/>
                <a:ahLst/>
                <a:cxnLst/>
                <a:rect l="l" t="t" r="r" b="b"/>
                <a:pathLst>
                  <a:path w="32887" h="14145" extrusionOk="0">
                    <a:moveTo>
                      <a:pt x="0" y="0"/>
                    </a:moveTo>
                    <a:lnTo>
                      <a:pt x="0" y="6721"/>
                    </a:lnTo>
                    <a:cubicBezTo>
                      <a:pt x="0" y="10416"/>
                      <a:pt x="5590" y="13423"/>
                      <a:pt x="13593" y="14037"/>
                    </a:cubicBezTo>
                    <a:cubicBezTo>
                      <a:pt x="14515" y="14110"/>
                      <a:pt x="15473" y="14145"/>
                      <a:pt x="16446" y="14145"/>
                    </a:cubicBezTo>
                    <a:cubicBezTo>
                      <a:pt x="17414" y="14145"/>
                      <a:pt x="18376" y="14110"/>
                      <a:pt x="19294" y="14037"/>
                    </a:cubicBezTo>
                    <a:cubicBezTo>
                      <a:pt x="27297" y="13423"/>
                      <a:pt x="32887" y="10416"/>
                      <a:pt x="32887" y="6721"/>
                    </a:cubicBezTo>
                    <a:lnTo>
                      <a:pt x="32887" y="0"/>
                    </a:lnTo>
                    <a:lnTo>
                      <a:pt x="31478" y="0"/>
                    </a:lnTo>
                    <a:lnTo>
                      <a:pt x="31478" y="6721"/>
                    </a:lnTo>
                    <a:cubicBezTo>
                      <a:pt x="31478" y="9551"/>
                      <a:pt x="26193" y="12091"/>
                      <a:pt x="19186" y="12628"/>
                    </a:cubicBezTo>
                    <a:cubicBezTo>
                      <a:pt x="18273" y="12697"/>
                      <a:pt x="17359" y="12732"/>
                      <a:pt x="16444" y="12732"/>
                    </a:cubicBezTo>
                    <a:cubicBezTo>
                      <a:pt x="15529" y="12732"/>
                      <a:pt x="14614" y="12697"/>
                      <a:pt x="13701" y="12628"/>
                    </a:cubicBezTo>
                    <a:cubicBezTo>
                      <a:pt x="6698" y="12091"/>
                      <a:pt x="1413" y="9551"/>
                      <a:pt x="1413" y="6721"/>
                    </a:cubicBezTo>
                    <a:lnTo>
                      <a:pt x="14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1663;p39"/>
          <p:cNvSpPr txBox="1">
            <a:spLocks/>
          </p:cNvSpPr>
          <p:nvPr/>
        </p:nvSpPr>
        <p:spPr>
          <a:xfrm>
            <a:off x="1586925" y="2344861"/>
            <a:ext cx="6102846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8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ru-RU" sz="2000" i="1" dirty="0" smtClean="0"/>
              <a:t>Абрамов А.А. г. Иваново, ИГЭУ</a:t>
            </a:r>
            <a:endParaRPr lang="ru-RU" sz="20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24" y="2950677"/>
            <a:ext cx="529215" cy="5297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96" y="3392995"/>
            <a:ext cx="617869" cy="4029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35896" y="3075563"/>
            <a:ext cx="2372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https://vk.com/id316337549</a:t>
            </a:r>
            <a:endParaRPr lang="ru-RU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14004" y="3454420"/>
            <a:ext cx="2436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AbramovArtoym@yandex.ru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47986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/>
          <p:nvPr/>
        </p:nvSpPr>
        <p:spPr>
          <a:xfrm>
            <a:off x="754640" y="190432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7"/>
          <p:cNvSpPr/>
          <p:nvPr/>
        </p:nvSpPr>
        <p:spPr>
          <a:xfrm>
            <a:off x="749922" y="350437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7"/>
          <p:cNvSpPr/>
          <p:nvPr/>
        </p:nvSpPr>
        <p:spPr>
          <a:xfrm>
            <a:off x="4339972" y="190432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7"/>
          <p:cNvSpPr/>
          <p:nvPr/>
        </p:nvSpPr>
        <p:spPr>
          <a:xfrm>
            <a:off x="4340035" y="3504372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2"/>
          </p:nvPr>
        </p:nvSpPr>
        <p:spPr>
          <a:xfrm>
            <a:off x="759358" y="201952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4"/>
          </p:nvPr>
        </p:nvSpPr>
        <p:spPr>
          <a:xfrm>
            <a:off x="4346970" y="201952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title" idx="7"/>
          </p:nvPr>
        </p:nvSpPr>
        <p:spPr>
          <a:xfrm>
            <a:off x="759366" y="361956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8" name="Google Shape;1478;p37"/>
          <p:cNvSpPr txBox="1">
            <a:spLocks noGrp="1"/>
          </p:cNvSpPr>
          <p:nvPr>
            <p:ph type="title" idx="13"/>
          </p:nvPr>
        </p:nvSpPr>
        <p:spPr>
          <a:xfrm>
            <a:off x="4346970" y="361956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title"/>
          </p:nvPr>
        </p:nvSpPr>
        <p:spPr>
          <a:xfrm>
            <a:off x="-56574" y="508978"/>
            <a:ext cx="8362489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Содержание</a:t>
            </a:r>
            <a:endParaRPr dirty="0"/>
          </a:p>
        </p:txBody>
      </p:sp>
      <p:sp>
        <p:nvSpPr>
          <p:cNvPr id="1480" name="Google Shape;1480;p37"/>
          <p:cNvSpPr txBox="1">
            <a:spLocks noGrp="1"/>
          </p:cNvSpPr>
          <p:nvPr>
            <p:ph type="subTitle" idx="1"/>
          </p:nvPr>
        </p:nvSpPr>
        <p:spPr>
          <a:xfrm>
            <a:off x="1634697" y="2241982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Откуда возникла идея?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кого ориентировано?</a:t>
            </a:r>
            <a:endParaRPr dirty="0"/>
          </a:p>
        </p:txBody>
      </p:sp>
      <p:sp>
        <p:nvSpPr>
          <p:cNvPr id="1481" name="Google Shape;1481;p37"/>
          <p:cNvSpPr txBox="1">
            <a:spLocks noGrp="1"/>
          </p:cNvSpPr>
          <p:nvPr>
            <p:ph type="subTitle" idx="3"/>
          </p:nvPr>
        </p:nvSpPr>
        <p:spPr>
          <a:xfrm>
            <a:off x="1634699" y="2009357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Анализ рынка и потребность</a:t>
            </a:r>
            <a:endParaRPr dirty="0"/>
          </a:p>
        </p:txBody>
      </p:sp>
      <p:sp>
        <p:nvSpPr>
          <p:cNvPr id="1482" name="Google Shape;1482;p37"/>
          <p:cNvSpPr txBox="1">
            <a:spLocks noGrp="1"/>
          </p:cNvSpPr>
          <p:nvPr>
            <p:ph type="subTitle" idx="5"/>
          </p:nvPr>
        </p:nvSpPr>
        <p:spPr>
          <a:xfrm>
            <a:off x="5220072" y="2241982"/>
            <a:ext cx="3270618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Как реализовывалось?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 какими трудностями столкнулся?</a:t>
            </a:r>
            <a:endParaRPr dirty="0"/>
          </a:p>
        </p:txBody>
      </p:sp>
      <p:sp>
        <p:nvSpPr>
          <p:cNvPr id="1483" name="Google Shape;1483;p37"/>
          <p:cNvSpPr txBox="1">
            <a:spLocks noGrp="1"/>
          </p:cNvSpPr>
          <p:nvPr>
            <p:ph type="subTitle" idx="6"/>
          </p:nvPr>
        </p:nvSpPr>
        <p:spPr>
          <a:xfrm>
            <a:off x="5220097" y="2009357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Реализация и </a:t>
            </a:r>
            <a:r>
              <a:rPr lang="ru-RU" dirty="0" err="1" smtClean="0"/>
              <a:t>приоритизация</a:t>
            </a:r>
            <a:endParaRPr dirty="0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8"/>
          </p:nvPr>
        </p:nvSpPr>
        <p:spPr>
          <a:xfrm>
            <a:off x="1634671" y="3887832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Почему так, а не иначе?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ещё умеет?</a:t>
            </a:r>
            <a:endParaRPr dirty="0"/>
          </a:p>
        </p:txBody>
      </p:sp>
      <p:sp>
        <p:nvSpPr>
          <p:cNvPr id="1485" name="Google Shape;1485;p37"/>
          <p:cNvSpPr txBox="1">
            <a:spLocks noGrp="1"/>
          </p:cNvSpPr>
          <p:nvPr>
            <p:ph type="subTitle" idx="9"/>
          </p:nvPr>
        </p:nvSpPr>
        <p:spPr>
          <a:xfrm>
            <a:off x="1634699" y="3655208"/>
            <a:ext cx="2679527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Демонстрация работы</a:t>
            </a:r>
            <a:endParaRPr dirty="0"/>
          </a:p>
        </p:txBody>
      </p:sp>
      <p:sp>
        <p:nvSpPr>
          <p:cNvPr id="1486" name="Google Shape;1486;p37"/>
          <p:cNvSpPr txBox="1">
            <a:spLocks noGrp="1"/>
          </p:cNvSpPr>
          <p:nvPr>
            <p:ph type="subTitle" idx="14"/>
          </p:nvPr>
        </p:nvSpPr>
        <p:spPr>
          <a:xfrm>
            <a:off x="5159355" y="3749212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ещё планируется?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Каков потенциал?</a:t>
            </a:r>
            <a:endParaRPr dirty="0"/>
          </a:p>
        </p:txBody>
      </p:sp>
      <p:sp>
        <p:nvSpPr>
          <p:cNvPr id="1487" name="Google Shape;1487;p37"/>
          <p:cNvSpPr txBox="1">
            <a:spLocks noGrp="1"/>
          </p:cNvSpPr>
          <p:nvPr>
            <p:ph type="subTitle" idx="15"/>
          </p:nvPr>
        </p:nvSpPr>
        <p:spPr>
          <a:xfrm>
            <a:off x="5159354" y="3516587"/>
            <a:ext cx="30249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Планы на будущее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39"/>
          <p:cNvGrpSpPr/>
          <p:nvPr/>
        </p:nvGrpSpPr>
        <p:grpSpPr>
          <a:xfrm rot="1799935">
            <a:off x="3465209" y="2739395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1" name="Google Shape;1661;p39"/>
          <p:cNvSpPr/>
          <p:nvPr/>
        </p:nvSpPr>
        <p:spPr>
          <a:xfrm>
            <a:off x="4117187" y="3800757"/>
            <a:ext cx="4381500" cy="68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39"/>
          <p:cNvSpPr/>
          <p:nvPr/>
        </p:nvSpPr>
        <p:spPr>
          <a:xfrm>
            <a:off x="5658300" y="1456438"/>
            <a:ext cx="1220700" cy="122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9"/>
          <p:cNvSpPr txBox="1">
            <a:spLocks noGrp="1"/>
          </p:cNvSpPr>
          <p:nvPr>
            <p:ph type="title"/>
          </p:nvPr>
        </p:nvSpPr>
        <p:spPr>
          <a:xfrm>
            <a:off x="3215661" y="3078737"/>
            <a:ext cx="6102846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 smtClean="0"/>
              <a:t>Анализ рынка </a:t>
            </a:r>
            <a:br>
              <a:rPr lang="ru-RU" sz="3200" dirty="0" smtClean="0"/>
            </a:br>
            <a:r>
              <a:rPr lang="ru-RU" sz="3200" dirty="0" smtClean="0"/>
              <a:t>и потребности</a:t>
            </a:r>
            <a:endParaRPr lang="ru-RU" sz="3200" dirty="0"/>
          </a:p>
        </p:txBody>
      </p:sp>
      <p:sp>
        <p:nvSpPr>
          <p:cNvPr id="1664" name="Google Shape;1664;p39"/>
          <p:cNvSpPr txBox="1">
            <a:spLocks noGrp="1"/>
          </p:cNvSpPr>
          <p:nvPr>
            <p:ph type="title" idx="2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5" name="Google Shape;1665;p39"/>
          <p:cNvSpPr txBox="1">
            <a:spLocks noGrp="1"/>
          </p:cNvSpPr>
          <p:nvPr>
            <p:ph type="subTitle" idx="1"/>
          </p:nvPr>
        </p:nvSpPr>
        <p:spPr>
          <a:xfrm>
            <a:off x="4498700" y="3838362"/>
            <a:ext cx="36231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/>
              <a:t>Откуда возникла идея?</a:t>
            </a:r>
          </a:p>
          <a:p>
            <a:pPr marL="0" lvl="0" indent="0"/>
            <a:r>
              <a:rPr lang="ru-RU" dirty="0"/>
              <a:t>На кого ориентировано?</a:t>
            </a:r>
          </a:p>
        </p:txBody>
      </p:sp>
      <p:grpSp>
        <p:nvGrpSpPr>
          <p:cNvPr id="1666" name="Google Shape;1666;p39"/>
          <p:cNvGrpSpPr/>
          <p:nvPr/>
        </p:nvGrpSpPr>
        <p:grpSpPr>
          <a:xfrm rot="1102524">
            <a:off x="566316" y="1098792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2" y="4467479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21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8" y="830139"/>
            <a:ext cx="3295549" cy="3617200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576084" y="2310052"/>
            <a:ext cx="510776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Потребность</a:t>
            </a:r>
            <a:endParaRPr dirty="0"/>
          </a:p>
        </p:txBody>
      </p:sp>
      <p:sp>
        <p:nvSpPr>
          <p:cNvPr id="1493" name="Google Shape;1493;p38"/>
          <p:cNvSpPr txBox="1">
            <a:spLocks noGrp="1"/>
          </p:cNvSpPr>
          <p:nvPr>
            <p:ph type="subTitle" idx="1"/>
          </p:nvPr>
        </p:nvSpPr>
        <p:spPr>
          <a:xfrm>
            <a:off x="141881" y="3454535"/>
            <a:ext cx="5389525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32000" algn="ctr"/>
            <a:r>
              <a:rPr lang="ru-RU" dirty="0" smtClean="0"/>
              <a:t>Почему возникла необходимость в создании «Таблетки»?</a:t>
            </a:r>
            <a:endParaRPr lang="ru-RU" dirty="0"/>
          </a:p>
        </p:txBody>
      </p:sp>
      <p:grpSp>
        <p:nvGrpSpPr>
          <p:cNvPr id="1494" name="Google Shape;1494;p38"/>
          <p:cNvGrpSpPr/>
          <p:nvPr/>
        </p:nvGrpSpPr>
        <p:grpSpPr>
          <a:xfrm rot="-1952316">
            <a:off x="4833357" y="1840519"/>
            <a:ext cx="424737" cy="407277"/>
            <a:chOff x="4385428" y="3121061"/>
            <a:chExt cx="785060" cy="752787"/>
          </a:xfrm>
        </p:grpSpPr>
        <p:sp>
          <p:nvSpPr>
            <p:cNvPr id="1495" name="Google Shape;1495;p38"/>
            <p:cNvSpPr/>
            <p:nvPr/>
          </p:nvSpPr>
          <p:spPr>
            <a:xfrm>
              <a:off x="4385428" y="3121061"/>
              <a:ext cx="785060" cy="752787"/>
            </a:xfrm>
            <a:custGeom>
              <a:avLst/>
              <a:gdLst/>
              <a:ahLst/>
              <a:cxnLst/>
              <a:rect l="l" t="t" r="r" b="b"/>
              <a:pathLst>
                <a:path w="55609" h="53323" extrusionOk="0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4610391" y="3276198"/>
              <a:ext cx="388429" cy="388372"/>
            </a:xfrm>
            <a:custGeom>
              <a:avLst/>
              <a:gdLst/>
              <a:ahLst/>
              <a:cxnLst/>
              <a:rect l="l" t="t" r="r" b="b"/>
              <a:pathLst>
                <a:path w="27514" h="27510" extrusionOk="0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4816676" y="3218373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4722879" y="3312000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4629040" y="3405854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38"/>
          <p:cNvGrpSpPr/>
          <p:nvPr/>
        </p:nvGrpSpPr>
        <p:grpSpPr>
          <a:xfrm>
            <a:off x="3040750" y="643845"/>
            <a:ext cx="363363" cy="490608"/>
            <a:chOff x="3743647" y="3305789"/>
            <a:chExt cx="582220" cy="786105"/>
          </a:xfrm>
        </p:grpSpPr>
        <p:sp>
          <p:nvSpPr>
            <p:cNvPr id="1501" name="Google Shape;1501;p38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8"/>
          <p:cNvGrpSpPr/>
          <p:nvPr/>
        </p:nvGrpSpPr>
        <p:grpSpPr>
          <a:xfrm rot="-1037004">
            <a:off x="1201711" y="1873651"/>
            <a:ext cx="224995" cy="341005"/>
            <a:chOff x="3250805" y="3533264"/>
            <a:chExt cx="352189" cy="533783"/>
          </a:xfrm>
        </p:grpSpPr>
        <p:sp>
          <p:nvSpPr>
            <p:cNvPr id="1511" name="Google Shape;1511;p38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7" name="Google Shape;1517;p38"/>
          <p:cNvGrpSpPr/>
          <p:nvPr/>
        </p:nvGrpSpPr>
        <p:grpSpPr>
          <a:xfrm>
            <a:off x="2504799" y="1840529"/>
            <a:ext cx="424717" cy="407258"/>
            <a:chOff x="4385428" y="3121061"/>
            <a:chExt cx="785060" cy="752787"/>
          </a:xfrm>
        </p:grpSpPr>
        <p:sp>
          <p:nvSpPr>
            <p:cNvPr id="1518" name="Google Shape;1518;p38"/>
            <p:cNvSpPr/>
            <p:nvPr/>
          </p:nvSpPr>
          <p:spPr>
            <a:xfrm>
              <a:off x="4385428" y="3121061"/>
              <a:ext cx="785060" cy="752787"/>
            </a:xfrm>
            <a:custGeom>
              <a:avLst/>
              <a:gdLst/>
              <a:ahLst/>
              <a:cxnLst/>
              <a:rect l="l" t="t" r="r" b="b"/>
              <a:pathLst>
                <a:path w="55609" h="53323" extrusionOk="0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4610391" y="3276198"/>
              <a:ext cx="388429" cy="388372"/>
            </a:xfrm>
            <a:custGeom>
              <a:avLst/>
              <a:gdLst/>
              <a:ahLst/>
              <a:cxnLst/>
              <a:rect l="l" t="t" r="r" b="b"/>
              <a:pathLst>
                <a:path w="27514" h="27510" extrusionOk="0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4816676" y="3218373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4722879" y="3312000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4629040" y="3405854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1202422" y="558413"/>
            <a:ext cx="326296" cy="307399"/>
            <a:chOff x="3522327" y="1976386"/>
            <a:chExt cx="510715" cy="481139"/>
          </a:xfrm>
        </p:grpSpPr>
        <p:sp>
          <p:nvSpPr>
            <p:cNvPr id="1524" name="Google Shape;1524;p38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38"/>
          <p:cNvGrpSpPr/>
          <p:nvPr/>
        </p:nvGrpSpPr>
        <p:grpSpPr>
          <a:xfrm rot="1102524">
            <a:off x="1756941" y="1384542"/>
            <a:ext cx="333769" cy="448008"/>
            <a:chOff x="4106283" y="2500625"/>
            <a:chExt cx="522432" cy="701244"/>
          </a:xfrm>
        </p:grpSpPr>
        <p:sp>
          <p:nvSpPr>
            <p:cNvPr id="1533" name="Google Shape;1533;p38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38"/>
          <p:cNvGrpSpPr/>
          <p:nvPr/>
        </p:nvGrpSpPr>
        <p:grpSpPr>
          <a:xfrm rot="-874672">
            <a:off x="445662" y="376068"/>
            <a:ext cx="287956" cy="353932"/>
            <a:chOff x="3114176" y="1269099"/>
            <a:chExt cx="450729" cy="553999"/>
          </a:xfrm>
        </p:grpSpPr>
        <p:sp>
          <p:nvSpPr>
            <p:cNvPr id="1542" name="Google Shape;1542;p38"/>
            <p:cNvSpPr/>
            <p:nvPr/>
          </p:nvSpPr>
          <p:spPr>
            <a:xfrm>
              <a:off x="3186824" y="1376519"/>
              <a:ext cx="378081" cy="446579"/>
            </a:xfrm>
            <a:custGeom>
              <a:avLst/>
              <a:gdLst/>
              <a:ahLst/>
              <a:cxnLst/>
              <a:rect l="l" t="t" r="r" b="b"/>
              <a:pathLst>
                <a:path w="26781" h="31633" extrusionOk="0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3114176" y="1303871"/>
              <a:ext cx="398029" cy="466527"/>
            </a:xfrm>
            <a:custGeom>
              <a:avLst/>
              <a:gdLst/>
              <a:ahLst/>
              <a:cxnLst/>
              <a:rect l="l" t="t" r="r" b="b"/>
              <a:pathLst>
                <a:path w="28194" h="33046" extrusionOk="0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3229276" y="1269099"/>
              <a:ext cx="167829" cy="89505"/>
            </a:xfrm>
            <a:custGeom>
              <a:avLst/>
              <a:gdLst/>
              <a:ahLst/>
              <a:cxnLst/>
              <a:rect l="l" t="t" r="r" b="b"/>
              <a:pathLst>
                <a:path w="11888" h="6340" extrusionOk="0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3191300" y="1460335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3191300" y="1561374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3191300" y="1662427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38"/>
          <p:cNvGrpSpPr/>
          <p:nvPr/>
        </p:nvGrpSpPr>
        <p:grpSpPr>
          <a:xfrm rot="-1048753">
            <a:off x="2273612" y="730289"/>
            <a:ext cx="174486" cy="404361"/>
            <a:chOff x="3789373" y="1135858"/>
            <a:chExt cx="273103" cy="632902"/>
          </a:xfrm>
        </p:grpSpPr>
        <p:sp>
          <p:nvSpPr>
            <p:cNvPr id="1549" name="Google Shape;1549;p38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8"/>
          <p:cNvGrpSpPr/>
          <p:nvPr/>
        </p:nvGrpSpPr>
        <p:grpSpPr>
          <a:xfrm>
            <a:off x="1856189" y="181564"/>
            <a:ext cx="296630" cy="194563"/>
            <a:chOff x="4277246" y="2003393"/>
            <a:chExt cx="464282" cy="304529"/>
          </a:xfrm>
        </p:grpSpPr>
        <p:sp>
          <p:nvSpPr>
            <p:cNvPr id="1553" name="Google Shape;1553;p38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8"/>
          <p:cNvGrpSpPr/>
          <p:nvPr/>
        </p:nvGrpSpPr>
        <p:grpSpPr>
          <a:xfrm>
            <a:off x="329667" y="1783541"/>
            <a:ext cx="347501" cy="292779"/>
            <a:chOff x="4264060" y="1424745"/>
            <a:chExt cx="543905" cy="458254"/>
          </a:xfrm>
        </p:grpSpPr>
        <p:sp>
          <p:nvSpPr>
            <p:cNvPr id="1557" name="Google Shape;1557;p38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8"/>
          <p:cNvGrpSpPr/>
          <p:nvPr/>
        </p:nvGrpSpPr>
        <p:grpSpPr>
          <a:xfrm rot="684611">
            <a:off x="841182" y="1127979"/>
            <a:ext cx="282030" cy="344954"/>
            <a:chOff x="3410431" y="2717682"/>
            <a:chExt cx="441412" cy="539896"/>
          </a:xfrm>
        </p:grpSpPr>
        <p:sp>
          <p:nvSpPr>
            <p:cNvPr id="1560" name="Google Shape;1560;p38"/>
            <p:cNvSpPr/>
            <p:nvPr/>
          </p:nvSpPr>
          <p:spPr>
            <a:xfrm>
              <a:off x="3493499" y="3040112"/>
              <a:ext cx="281771" cy="140893"/>
            </a:xfrm>
            <a:custGeom>
              <a:avLst/>
              <a:gdLst/>
              <a:ahLst/>
              <a:cxnLst/>
              <a:rect l="l" t="t" r="r" b="b"/>
              <a:pathLst>
                <a:path w="19959" h="9980" extrusionOk="0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3410431" y="2717682"/>
              <a:ext cx="441412" cy="539896"/>
            </a:xfrm>
            <a:custGeom>
              <a:avLst/>
              <a:gdLst/>
              <a:ahLst/>
              <a:cxnLst/>
              <a:rect l="l" t="t" r="r" b="b"/>
              <a:pathLst>
                <a:path w="31267" h="38243" extrusionOk="0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3539592" y="2717682"/>
              <a:ext cx="189513" cy="19962"/>
            </a:xfrm>
            <a:custGeom>
              <a:avLst/>
              <a:gdLst/>
              <a:ahLst/>
              <a:cxnLst/>
              <a:rect l="l" t="t" r="r" b="b"/>
              <a:pathLst>
                <a:path w="13424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38"/>
          <p:cNvGrpSpPr/>
          <p:nvPr/>
        </p:nvGrpSpPr>
        <p:grpSpPr>
          <a:xfrm rot="474643">
            <a:off x="3839528" y="884397"/>
            <a:ext cx="222786" cy="512033"/>
            <a:chOff x="2363845" y="2207038"/>
            <a:chExt cx="418880" cy="962898"/>
          </a:xfrm>
        </p:grpSpPr>
        <p:sp>
          <p:nvSpPr>
            <p:cNvPr id="1564" name="Google Shape;1564;p38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38"/>
          <p:cNvGrpSpPr/>
          <p:nvPr/>
        </p:nvGrpSpPr>
        <p:grpSpPr>
          <a:xfrm>
            <a:off x="3481402" y="1840523"/>
            <a:ext cx="362500" cy="363807"/>
            <a:chOff x="2694759" y="3017326"/>
            <a:chExt cx="485600" cy="487350"/>
          </a:xfrm>
        </p:grpSpPr>
        <p:sp>
          <p:nvSpPr>
            <p:cNvPr id="1575" name="Google Shape;1575;p38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38"/>
          <p:cNvGrpSpPr/>
          <p:nvPr/>
        </p:nvGrpSpPr>
        <p:grpSpPr>
          <a:xfrm rot="474653">
            <a:off x="4117667" y="197120"/>
            <a:ext cx="248532" cy="326706"/>
            <a:chOff x="2574478" y="1600508"/>
            <a:chExt cx="390928" cy="513891"/>
          </a:xfrm>
        </p:grpSpPr>
        <p:sp>
          <p:nvSpPr>
            <p:cNvPr id="1580" name="Google Shape;1580;p38"/>
            <p:cNvSpPr/>
            <p:nvPr/>
          </p:nvSpPr>
          <p:spPr>
            <a:xfrm>
              <a:off x="2637583" y="1681175"/>
              <a:ext cx="264717" cy="352570"/>
            </a:xfrm>
            <a:custGeom>
              <a:avLst/>
              <a:gdLst/>
              <a:ahLst/>
              <a:cxnLst/>
              <a:rect l="l" t="t" r="r" b="b"/>
              <a:pathLst>
                <a:path w="18751" h="24974" extrusionOk="0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2574478" y="1600508"/>
              <a:ext cx="390928" cy="513891"/>
            </a:xfrm>
            <a:custGeom>
              <a:avLst/>
              <a:gdLst/>
              <a:ahLst/>
              <a:cxnLst/>
              <a:rect l="l" t="t" r="r" b="b"/>
              <a:pathLst>
                <a:path w="27691" h="36401" extrusionOk="0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38"/>
          <p:cNvGrpSpPr/>
          <p:nvPr/>
        </p:nvGrpSpPr>
        <p:grpSpPr>
          <a:xfrm rot="1799935">
            <a:off x="4873780" y="772314"/>
            <a:ext cx="382408" cy="449475"/>
            <a:chOff x="8071717" y="2421860"/>
            <a:chExt cx="443820" cy="521710"/>
          </a:xfrm>
        </p:grpSpPr>
        <p:grpSp>
          <p:nvGrpSpPr>
            <p:cNvPr id="1583" name="Google Shape;1583;p38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584" name="Google Shape;1584;p38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8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8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8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9" name="Google Shape;1589;p38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38"/>
          <p:cNvGrpSpPr/>
          <p:nvPr/>
        </p:nvGrpSpPr>
        <p:grpSpPr>
          <a:xfrm>
            <a:off x="4259539" y="1588989"/>
            <a:ext cx="296630" cy="194563"/>
            <a:chOff x="4277246" y="2003393"/>
            <a:chExt cx="464282" cy="304529"/>
          </a:xfrm>
        </p:grpSpPr>
        <p:sp>
          <p:nvSpPr>
            <p:cNvPr id="1591" name="Google Shape;1591;p38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4" name="Google Shape;1594;p38"/>
          <p:cNvSpPr/>
          <p:nvPr/>
        </p:nvSpPr>
        <p:spPr>
          <a:xfrm flipH="1">
            <a:off x="8235577" y="4784599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8"/>
          <p:cNvSpPr/>
          <p:nvPr/>
        </p:nvSpPr>
        <p:spPr>
          <a:xfrm flipH="1">
            <a:off x="8763575" y="441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8"/>
          <p:cNvSpPr/>
          <p:nvPr/>
        </p:nvSpPr>
        <p:spPr>
          <a:xfrm flipH="1">
            <a:off x="8763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8"/>
          <p:cNvSpPr/>
          <p:nvPr/>
        </p:nvSpPr>
        <p:spPr>
          <a:xfrm flipH="1">
            <a:off x="3115250" y="1488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8"/>
          <p:cNvSpPr/>
          <p:nvPr/>
        </p:nvSpPr>
        <p:spPr>
          <a:xfrm flipH="1">
            <a:off x="3562925" y="228751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8"/>
          <p:cNvSpPr/>
          <p:nvPr/>
        </p:nvSpPr>
        <p:spPr>
          <a:xfrm flipH="1">
            <a:off x="405750" y="134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8"/>
          <p:cNvSpPr/>
          <p:nvPr/>
        </p:nvSpPr>
        <p:spPr>
          <a:xfrm flipH="1">
            <a:off x="4455975" y="1151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38"/>
          <p:cNvSpPr/>
          <p:nvPr/>
        </p:nvSpPr>
        <p:spPr>
          <a:xfrm flipH="1">
            <a:off x="1756000" y="10903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3152;p62"/>
          <p:cNvGrpSpPr/>
          <p:nvPr/>
        </p:nvGrpSpPr>
        <p:grpSpPr>
          <a:xfrm>
            <a:off x="5782783" y="1836586"/>
            <a:ext cx="3061761" cy="2938065"/>
            <a:chOff x="6964162" y="1371225"/>
            <a:chExt cx="3061761" cy="2938065"/>
          </a:xfrm>
        </p:grpSpPr>
        <p:sp>
          <p:nvSpPr>
            <p:cNvPr id="168" name="Google Shape;3153;p62"/>
            <p:cNvSpPr/>
            <p:nvPr/>
          </p:nvSpPr>
          <p:spPr>
            <a:xfrm>
              <a:off x="6964162" y="1371225"/>
              <a:ext cx="3061761" cy="2884531"/>
            </a:xfrm>
            <a:custGeom>
              <a:avLst/>
              <a:gdLst/>
              <a:ahLst/>
              <a:cxnLst/>
              <a:rect l="l" t="t" r="r" b="b"/>
              <a:pathLst>
                <a:path w="50704" h="47769" extrusionOk="0">
                  <a:moveTo>
                    <a:pt x="28021" y="1"/>
                  </a:moveTo>
                  <a:cubicBezTo>
                    <a:pt x="14845" y="1"/>
                    <a:pt x="2936" y="10708"/>
                    <a:pt x="1469" y="23885"/>
                  </a:cubicBezTo>
                  <a:cubicBezTo>
                    <a:pt x="1" y="37061"/>
                    <a:pt x="9474" y="47768"/>
                    <a:pt x="22650" y="47768"/>
                  </a:cubicBezTo>
                  <a:cubicBezTo>
                    <a:pt x="35827" y="47768"/>
                    <a:pt x="47735" y="37061"/>
                    <a:pt x="49203" y="23885"/>
                  </a:cubicBezTo>
                  <a:cubicBezTo>
                    <a:pt x="50704" y="10708"/>
                    <a:pt x="41197" y="1"/>
                    <a:pt x="280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3154;p62"/>
            <p:cNvGrpSpPr/>
            <p:nvPr/>
          </p:nvGrpSpPr>
          <p:grpSpPr>
            <a:xfrm>
              <a:off x="7546069" y="1629835"/>
              <a:ext cx="1897925" cy="2679455"/>
              <a:chOff x="-3981050" y="1257700"/>
              <a:chExt cx="2018425" cy="2849575"/>
            </a:xfrm>
          </p:grpSpPr>
          <p:sp>
            <p:nvSpPr>
              <p:cNvPr id="234" name="Google Shape;3155;p62"/>
              <p:cNvSpPr/>
              <p:nvPr/>
            </p:nvSpPr>
            <p:spPr>
              <a:xfrm>
                <a:off x="-2283700" y="1257700"/>
                <a:ext cx="1668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1302" extrusionOk="0">
                    <a:moveTo>
                      <a:pt x="300" y="1"/>
                    </a:moveTo>
                    <a:cubicBezTo>
                      <a:pt x="134" y="1"/>
                      <a:pt x="0" y="134"/>
                      <a:pt x="0" y="301"/>
                    </a:cubicBezTo>
                    <a:lnTo>
                      <a:pt x="0" y="1035"/>
                    </a:lnTo>
                    <a:cubicBezTo>
                      <a:pt x="0" y="1168"/>
                      <a:pt x="134" y="1302"/>
                      <a:pt x="300" y="1302"/>
                    </a:cubicBezTo>
                    <a:lnTo>
                      <a:pt x="6405" y="1302"/>
                    </a:lnTo>
                    <a:cubicBezTo>
                      <a:pt x="6538" y="1302"/>
                      <a:pt x="6672" y="1168"/>
                      <a:pt x="6672" y="1035"/>
                    </a:cubicBezTo>
                    <a:lnTo>
                      <a:pt x="6672" y="301"/>
                    </a:lnTo>
                    <a:cubicBezTo>
                      <a:pt x="6672" y="134"/>
                      <a:pt x="6538" y="1"/>
                      <a:pt x="6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156;p62"/>
              <p:cNvSpPr/>
              <p:nvPr/>
            </p:nvSpPr>
            <p:spPr>
              <a:xfrm>
                <a:off x="-1998500" y="1861475"/>
                <a:ext cx="35875" cy="27772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1109" extrusionOk="0">
                    <a:moveTo>
                      <a:pt x="0" y="0"/>
                    </a:moveTo>
                    <a:lnTo>
                      <a:pt x="0" y="11108"/>
                    </a:lnTo>
                    <a:lnTo>
                      <a:pt x="1135" y="11108"/>
                    </a:lnTo>
                    <a:cubicBezTo>
                      <a:pt x="1301" y="11108"/>
                      <a:pt x="1435" y="10975"/>
                      <a:pt x="1435" y="10841"/>
                    </a:cubicBezTo>
                    <a:lnTo>
                      <a:pt x="1435" y="300"/>
                    </a:lnTo>
                    <a:cubicBezTo>
                      <a:pt x="1435" y="134"/>
                      <a:pt x="1301" y="0"/>
                      <a:pt x="1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157;p62"/>
              <p:cNvSpPr/>
              <p:nvPr/>
            </p:nvSpPr>
            <p:spPr>
              <a:xfrm>
                <a:off x="-1998500" y="1548750"/>
                <a:ext cx="35875" cy="27772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1109" extrusionOk="0">
                    <a:moveTo>
                      <a:pt x="0" y="0"/>
                    </a:moveTo>
                    <a:lnTo>
                      <a:pt x="0" y="11108"/>
                    </a:lnTo>
                    <a:lnTo>
                      <a:pt x="1135" y="11108"/>
                    </a:lnTo>
                    <a:cubicBezTo>
                      <a:pt x="1301" y="11108"/>
                      <a:pt x="1435" y="10975"/>
                      <a:pt x="1435" y="10841"/>
                    </a:cubicBezTo>
                    <a:lnTo>
                      <a:pt x="1435" y="301"/>
                    </a:lnTo>
                    <a:cubicBezTo>
                      <a:pt x="1435" y="134"/>
                      <a:pt x="1301" y="0"/>
                      <a:pt x="1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158;p62"/>
              <p:cNvSpPr/>
              <p:nvPr/>
            </p:nvSpPr>
            <p:spPr>
              <a:xfrm>
                <a:off x="-3981050" y="1271050"/>
                <a:ext cx="2003440" cy="2836225"/>
              </a:xfrm>
              <a:custGeom>
                <a:avLst/>
                <a:gdLst/>
                <a:ahLst/>
                <a:cxnLst/>
                <a:rect l="l" t="t" r="r" b="b"/>
                <a:pathLst>
                  <a:path w="80792" h="113449" extrusionOk="0">
                    <a:moveTo>
                      <a:pt x="2769" y="0"/>
                    </a:moveTo>
                    <a:cubicBezTo>
                      <a:pt x="1235" y="0"/>
                      <a:pt x="0" y="1235"/>
                      <a:pt x="0" y="2769"/>
                    </a:cubicBezTo>
                    <a:lnTo>
                      <a:pt x="0" y="110680"/>
                    </a:lnTo>
                    <a:cubicBezTo>
                      <a:pt x="0" y="112214"/>
                      <a:pt x="1235" y="113448"/>
                      <a:pt x="2769" y="113448"/>
                    </a:cubicBezTo>
                    <a:lnTo>
                      <a:pt x="78056" y="113448"/>
                    </a:lnTo>
                    <a:cubicBezTo>
                      <a:pt x="79557" y="113448"/>
                      <a:pt x="80791" y="112214"/>
                      <a:pt x="80791" y="110680"/>
                    </a:cubicBezTo>
                    <a:lnTo>
                      <a:pt x="80791" y="2769"/>
                    </a:lnTo>
                    <a:cubicBezTo>
                      <a:pt x="80791" y="1235"/>
                      <a:pt x="79557" y="0"/>
                      <a:pt x="780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159;p62"/>
              <p:cNvSpPr/>
              <p:nvPr/>
            </p:nvSpPr>
            <p:spPr>
              <a:xfrm>
                <a:off x="-3945725" y="1271050"/>
                <a:ext cx="1968100" cy="2836225"/>
              </a:xfrm>
              <a:custGeom>
                <a:avLst/>
                <a:gdLst/>
                <a:ahLst/>
                <a:cxnLst/>
                <a:rect l="l" t="t" r="r" b="b"/>
                <a:pathLst>
                  <a:path w="78724" h="113449" extrusionOk="0">
                    <a:moveTo>
                      <a:pt x="2769" y="0"/>
                    </a:moveTo>
                    <a:cubicBezTo>
                      <a:pt x="1235" y="0"/>
                      <a:pt x="0" y="1235"/>
                      <a:pt x="0" y="2769"/>
                    </a:cubicBezTo>
                    <a:lnTo>
                      <a:pt x="0" y="110680"/>
                    </a:lnTo>
                    <a:cubicBezTo>
                      <a:pt x="0" y="112214"/>
                      <a:pt x="1235" y="113448"/>
                      <a:pt x="2769" y="113448"/>
                    </a:cubicBezTo>
                    <a:lnTo>
                      <a:pt x="75988" y="113448"/>
                    </a:lnTo>
                    <a:cubicBezTo>
                      <a:pt x="77489" y="113448"/>
                      <a:pt x="78723" y="112214"/>
                      <a:pt x="78723" y="110680"/>
                    </a:cubicBezTo>
                    <a:lnTo>
                      <a:pt x="78723" y="2769"/>
                    </a:lnTo>
                    <a:cubicBezTo>
                      <a:pt x="78723" y="1235"/>
                      <a:pt x="77489" y="0"/>
                      <a:pt x="759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160;p62"/>
              <p:cNvSpPr/>
              <p:nvPr/>
            </p:nvSpPr>
            <p:spPr>
              <a:xfrm>
                <a:off x="-3018400" y="3948800"/>
                <a:ext cx="113450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4571" extrusionOk="0">
                    <a:moveTo>
                      <a:pt x="2269" y="0"/>
                    </a:moveTo>
                    <a:cubicBezTo>
                      <a:pt x="1035" y="0"/>
                      <a:pt x="1" y="1034"/>
                      <a:pt x="1" y="2269"/>
                    </a:cubicBezTo>
                    <a:cubicBezTo>
                      <a:pt x="1" y="3536"/>
                      <a:pt x="1035" y="4570"/>
                      <a:pt x="2269" y="4570"/>
                    </a:cubicBezTo>
                    <a:cubicBezTo>
                      <a:pt x="3536" y="4570"/>
                      <a:pt x="4537" y="3536"/>
                      <a:pt x="4537" y="2269"/>
                    </a:cubicBezTo>
                    <a:cubicBezTo>
                      <a:pt x="4537" y="1034"/>
                      <a:pt x="353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161;p62"/>
              <p:cNvSpPr/>
              <p:nvPr/>
            </p:nvSpPr>
            <p:spPr>
              <a:xfrm>
                <a:off x="-2219500" y="1402800"/>
                <a:ext cx="3505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01" y="1"/>
                      <a:pt x="1" y="301"/>
                      <a:pt x="1" y="701"/>
                    </a:cubicBezTo>
                    <a:cubicBezTo>
                      <a:pt x="1" y="1068"/>
                      <a:pt x="301" y="1402"/>
                      <a:pt x="701" y="1402"/>
                    </a:cubicBezTo>
                    <a:cubicBezTo>
                      <a:pt x="1102" y="1402"/>
                      <a:pt x="1402" y="1068"/>
                      <a:pt x="1402" y="701"/>
                    </a:cubicBezTo>
                    <a:cubicBezTo>
                      <a:pt x="1402" y="301"/>
                      <a:pt x="1102" y="1"/>
                      <a:pt x="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162;p62"/>
              <p:cNvSpPr/>
              <p:nvPr/>
            </p:nvSpPr>
            <p:spPr>
              <a:xfrm>
                <a:off x="-2158625" y="1402800"/>
                <a:ext cx="3505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01" y="1"/>
                      <a:pt x="1" y="301"/>
                      <a:pt x="1" y="701"/>
                    </a:cubicBezTo>
                    <a:cubicBezTo>
                      <a:pt x="1" y="1068"/>
                      <a:pt x="301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01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163;p62"/>
              <p:cNvSpPr/>
              <p:nvPr/>
            </p:nvSpPr>
            <p:spPr>
              <a:xfrm>
                <a:off x="-2098575" y="1402800"/>
                <a:ext cx="3505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01" y="1"/>
                      <a:pt x="1" y="301"/>
                      <a:pt x="1" y="701"/>
                    </a:cubicBezTo>
                    <a:cubicBezTo>
                      <a:pt x="1" y="1068"/>
                      <a:pt x="301" y="1402"/>
                      <a:pt x="701" y="1402"/>
                    </a:cubicBezTo>
                    <a:cubicBezTo>
                      <a:pt x="1101" y="1402"/>
                      <a:pt x="1402" y="1068"/>
                      <a:pt x="1402" y="701"/>
                    </a:cubicBezTo>
                    <a:cubicBezTo>
                      <a:pt x="1402" y="301"/>
                      <a:pt x="1101" y="1"/>
                      <a:pt x="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164;p62"/>
              <p:cNvSpPr/>
              <p:nvPr/>
            </p:nvSpPr>
            <p:spPr>
              <a:xfrm>
                <a:off x="-3900100" y="1470025"/>
                <a:ext cx="1873200" cy="2430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3165;p62"/>
            <p:cNvGrpSpPr/>
            <p:nvPr/>
          </p:nvGrpSpPr>
          <p:grpSpPr>
            <a:xfrm>
              <a:off x="7311152" y="1653855"/>
              <a:ext cx="1313948" cy="2466616"/>
              <a:chOff x="139525" y="1831736"/>
              <a:chExt cx="1259053" cy="2363565"/>
            </a:xfrm>
          </p:grpSpPr>
          <p:sp>
            <p:nvSpPr>
              <p:cNvPr id="201" name="Google Shape;3166;p62"/>
              <p:cNvSpPr/>
              <p:nvPr/>
            </p:nvSpPr>
            <p:spPr>
              <a:xfrm>
                <a:off x="524071" y="2455377"/>
                <a:ext cx="696966" cy="1000772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35158" extrusionOk="0">
                    <a:moveTo>
                      <a:pt x="11759" y="1"/>
                    </a:moveTo>
                    <a:cubicBezTo>
                      <a:pt x="9928" y="1"/>
                      <a:pt x="8088" y="95"/>
                      <a:pt x="6238" y="266"/>
                    </a:cubicBezTo>
                    <a:cubicBezTo>
                      <a:pt x="4503" y="399"/>
                      <a:pt x="3069" y="1667"/>
                      <a:pt x="2702" y="3368"/>
                    </a:cubicBezTo>
                    <a:cubicBezTo>
                      <a:pt x="1701" y="8071"/>
                      <a:pt x="0" y="18679"/>
                      <a:pt x="801" y="34824"/>
                    </a:cubicBezTo>
                    <a:lnTo>
                      <a:pt x="21315" y="35157"/>
                    </a:lnTo>
                    <a:cubicBezTo>
                      <a:pt x="21649" y="32289"/>
                      <a:pt x="20915" y="18913"/>
                      <a:pt x="23984" y="5436"/>
                    </a:cubicBezTo>
                    <a:cubicBezTo>
                      <a:pt x="24484" y="3435"/>
                      <a:pt x="23217" y="1433"/>
                      <a:pt x="21215" y="966"/>
                    </a:cubicBezTo>
                    <a:cubicBezTo>
                      <a:pt x="18101" y="288"/>
                      <a:pt x="14945" y="1"/>
                      <a:pt x="117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167;p62"/>
              <p:cNvSpPr/>
              <p:nvPr/>
            </p:nvSpPr>
            <p:spPr>
              <a:xfrm>
                <a:off x="779476" y="2554089"/>
                <a:ext cx="101620" cy="66864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349" extrusionOk="0">
                    <a:moveTo>
                      <a:pt x="2035" y="0"/>
                    </a:moveTo>
                    <a:lnTo>
                      <a:pt x="0" y="400"/>
                    </a:lnTo>
                    <a:lnTo>
                      <a:pt x="567" y="1935"/>
                    </a:lnTo>
                    <a:cubicBezTo>
                      <a:pt x="634" y="2068"/>
                      <a:pt x="767" y="2202"/>
                      <a:pt x="934" y="2235"/>
                    </a:cubicBezTo>
                    <a:lnTo>
                      <a:pt x="1701" y="2335"/>
                    </a:lnTo>
                    <a:cubicBezTo>
                      <a:pt x="1737" y="2344"/>
                      <a:pt x="1775" y="2348"/>
                      <a:pt x="1815" y="2348"/>
                    </a:cubicBezTo>
                    <a:cubicBezTo>
                      <a:pt x="1922" y="2348"/>
                      <a:pt x="2037" y="2317"/>
                      <a:pt x="2135" y="2268"/>
                    </a:cubicBezTo>
                    <a:lnTo>
                      <a:pt x="3569" y="1401"/>
                    </a:lnTo>
                    <a:lnTo>
                      <a:pt x="20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168;p62"/>
              <p:cNvSpPr/>
              <p:nvPr/>
            </p:nvSpPr>
            <p:spPr>
              <a:xfrm>
                <a:off x="731031" y="2603645"/>
                <a:ext cx="102588" cy="36728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2903" extrusionOk="0">
                    <a:moveTo>
                      <a:pt x="2827" y="0"/>
                    </a:moveTo>
                    <a:cubicBezTo>
                      <a:pt x="2740" y="0"/>
                      <a:pt x="2653" y="8"/>
                      <a:pt x="2569" y="27"/>
                    </a:cubicBezTo>
                    <a:cubicBezTo>
                      <a:pt x="1702" y="1595"/>
                      <a:pt x="335" y="6198"/>
                      <a:pt x="1" y="8233"/>
                    </a:cubicBezTo>
                    <a:cubicBezTo>
                      <a:pt x="1369" y="12436"/>
                      <a:pt x="1936" y="12903"/>
                      <a:pt x="1936" y="12903"/>
                    </a:cubicBezTo>
                    <a:lnTo>
                      <a:pt x="3604" y="8099"/>
                    </a:lnTo>
                    <a:cubicBezTo>
                      <a:pt x="3604" y="8099"/>
                      <a:pt x="3203" y="2996"/>
                      <a:pt x="3470" y="127"/>
                    </a:cubicBezTo>
                    <a:cubicBezTo>
                      <a:pt x="3278" y="55"/>
                      <a:pt x="3051" y="0"/>
                      <a:pt x="2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169;p62"/>
              <p:cNvSpPr/>
              <p:nvPr/>
            </p:nvSpPr>
            <p:spPr>
              <a:xfrm>
                <a:off x="741477" y="2191375"/>
                <a:ext cx="297232" cy="362957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12751" extrusionOk="0">
                    <a:moveTo>
                      <a:pt x="10275" y="1"/>
                    </a:moveTo>
                    <a:lnTo>
                      <a:pt x="4571" y="4170"/>
                    </a:lnTo>
                    <a:cubicBezTo>
                      <a:pt x="4971" y="6372"/>
                      <a:pt x="4904" y="8707"/>
                      <a:pt x="1702" y="9207"/>
                    </a:cubicBezTo>
                    <a:cubicBezTo>
                      <a:pt x="735" y="10341"/>
                      <a:pt x="1" y="12610"/>
                      <a:pt x="3337" y="12743"/>
                    </a:cubicBezTo>
                    <a:cubicBezTo>
                      <a:pt x="3468" y="12748"/>
                      <a:pt x="3597" y="12751"/>
                      <a:pt x="3725" y="12751"/>
                    </a:cubicBezTo>
                    <a:cubicBezTo>
                      <a:pt x="6839" y="12751"/>
                      <a:pt x="8871" y="11220"/>
                      <a:pt x="10442" y="9874"/>
                    </a:cubicBezTo>
                    <a:cubicBezTo>
                      <a:pt x="8607" y="7840"/>
                      <a:pt x="9508" y="2769"/>
                      <a:pt x="10275" y="1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170;p62"/>
              <p:cNvSpPr/>
              <p:nvPr/>
            </p:nvSpPr>
            <p:spPr>
              <a:xfrm>
                <a:off x="837371" y="2458366"/>
                <a:ext cx="232673" cy="184055"/>
              </a:xfrm>
              <a:custGeom>
                <a:avLst/>
                <a:gdLst/>
                <a:ahLst/>
                <a:cxnLst/>
                <a:rect l="l" t="t" r="r" b="b"/>
                <a:pathLst>
                  <a:path w="8174" h="6466" extrusionOk="0">
                    <a:moveTo>
                      <a:pt x="7149" y="1"/>
                    </a:moveTo>
                    <a:cubicBezTo>
                      <a:pt x="7067" y="1"/>
                      <a:pt x="6978" y="55"/>
                      <a:pt x="6906" y="127"/>
                    </a:cubicBezTo>
                    <a:cubicBezTo>
                      <a:pt x="6539" y="628"/>
                      <a:pt x="5338" y="2963"/>
                      <a:pt x="1" y="3363"/>
                    </a:cubicBezTo>
                    <a:cubicBezTo>
                      <a:pt x="802" y="3964"/>
                      <a:pt x="1802" y="5631"/>
                      <a:pt x="2203" y="6465"/>
                    </a:cubicBezTo>
                    <a:cubicBezTo>
                      <a:pt x="3870" y="5798"/>
                      <a:pt x="8173" y="3763"/>
                      <a:pt x="8107" y="594"/>
                    </a:cubicBezTo>
                    <a:cubicBezTo>
                      <a:pt x="8107" y="494"/>
                      <a:pt x="8040" y="394"/>
                      <a:pt x="7973" y="328"/>
                    </a:cubicBezTo>
                    <a:cubicBezTo>
                      <a:pt x="7740" y="194"/>
                      <a:pt x="7506" y="94"/>
                      <a:pt x="7239" y="27"/>
                    </a:cubicBezTo>
                    <a:cubicBezTo>
                      <a:pt x="7212" y="9"/>
                      <a:pt x="7181" y="1"/>
                      <a:pt x="7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171;p62"/>
              <p:cNvSpPr/>
              <p:nvPr/>
            </p:nvSpPr>
            <p:spPr>
              <a:xfrm>
                <a:off x="679767" y="2445756"/>
                <a:ext cx="157639" cy="174832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142" extrusionOk="0">
                    <a:moveTo>
                      <a:pt x="3642" y="0"/>
                    </a:moveTo>
                    <a:cubicBezTo>
                      <a:pt x="3629" y="0"/>
                      <a:pt x="3616" y="1"/>
                      <a:pt x="3603" y="3"/>
                    </a:cubicBezTo>
                    <a:cubicBezTo>
                      <a:pt x="3403" y="3"/>
                      <a:pt x="3236" y="37"/>
                      <a:pt x="3036" y="103"/>
                    </a:cubicBezTo>
                    <a:cubicBezTo>
                      <a:pt x="3003" y="103"/>
                      <a:pt x="2969" y="103"/>
                      <a:pt x="2936" y="137"/>
                    </a:cubicBezTo>
                    <a:cubicBezTo>
                      <a:pt x="2502" y="470"/>
                      <a:pt x="1" y="3406"/>
                      <a:pt x="1769" y="6141"/>
                    </a:cubicBezTo>
                    <a:cubicBezTo>
                      <a:pt x="2302" y="5507"/>
                      <a:pt x="3903" y="4073"/>
                      <a:pt x="5538" y="3773"/>
                    </a:cubicBezTo>
                    <a:cubicBezTo>
                      <a:pt x="4104" y="3006"/>
                      <a:pt x="3503" y="1671"/>
                      <a:pt x="3903" y="404"/>
                    </a:cubicBezTo>
                    <a:cubicBezTo>
                      <a:pt x="3997" y="217"/>
                      <a:pt x="3828" y="0"/>
                      <a:pt x="3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172;p62"/>
              <p:cNvSpPr/>
              <p:nvPr/>
            </p:nvSpPr>
            <p:spPr>
              <a:xfrm>
                <a:off x="872524" y="2239792"/>
                <a:ext cx="97806" cy="114942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4038" extrusionOk="0">
                    <a:moveTo>
                      <a:pt x="3336" y="1"/>
                    </a:moveTo>
                    <a:lnTo>
                      <a:pt x="0" y="2469"/>
                    </a:lnTo>
                    <a:cubicBezTo>
                      <a:pt x="100" y="2970"/>
                      <a:pt x="167" y="3503"/>
                      <a:pt x="167" y="4037"/>
                    </a:cubicBezTo>
                    <a:cubicBezTo>
                      <a:pt x="1368" y="3937"/>
                      <a:pt x="3102" y="2770"/>
                      <a:pt x="3336" y="1535"/>
                    </a:cubicBezTo>
                    <a:cubicBezTo>
                      <a:pt x="3436" y="1035"/>
                      <a:pt x="3436" y="501"/>
                      <a:pt x="33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173;p62"/>
              <p:cNvSpPr/>
              <p:nvPr/>
            </p:nvSpPr>
            <p:spPr>
              <a:xfrm>
                <a:off x="773783" y="1866831"/>
                <a:ext cx="208734" cy="281291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9882" extrusionOk="0">
                    <a:moveTo>
                      <a:pt x="5590" y="0"/>
                    </a:moveTo>
                    <a:cubicBezTo>
                      <a:pt x="5109" y="0"/>
                      <a:pt x="4456" y="125"/>
                      <a:pt x="3569" y="428"/>
                    </a:cubicBezTo>
                    <a:cubicBezTo>
                      <a:pt x="400" y="1529"/>
                      <a:pt x="0" y="3030"/>
                      <a:pt x="234" y="4731"/>
                    </a:cubicBezTo>
                    <a:cubicBezTo>
                      <a:pt x="367" y="5765"/>
                      <a:pt x="701" y="6366"/>
                      <a:pt x="434" y="7333"/>
                    </a:cubicBezTo>
                    <a:cubicBezTo>
                      <a:pt x="97" y="8595"/>
                      <a:pt x="256" y="9882"/>
                      <a:pt x="1486" y="9882"/>
                    </a:cubicBezTo>
                    <a:cubicBezTo>
                      <a:pt x="1718" y="9882"/>
                      <a:pt x="1989" y="9836"/>
                      <a:pt x="2302" y="9735"/>
                    </a:cubicBezTo>
                    <a:cubicBezTo>
                      <a:pt x="4303" y="9068"/>
                      <a:pt x="5604" y="7133"/>
                      <a:pt x="5471" y="5031"/>
                    </a:cubicBezTo>
                    <a:cubicBezTo>
                      <a:pt x="5404" y="4031"/>
                      <a:pt x="7105" y="3430"/>
                      <a:pt x="6938" y="2430"/>
                    </a:cubicBezTo>
                    <a:cubicBezTo>
                      <a:pt x="6808" y="1645"/>
                      <a:pt x="7333" y="0"/>
                      <a:pt x="5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174;p62"/>
              <p:cNvSpPr/>
              <p:nvPr/>
            </p:nvSpPr>
            <p:spPr>
              <a:xfrm>
                <a:off x="779476" y="1902867"/>
                <a:ext cx="358830" cy="422848"/>
              </a:xfrm>
              <a:custGeom>
                <a:avLst/>
                <a:gdLst/>
                <a:ahLst/>
                <a:cxnLst/>
                <a:rect l="l" t="t" r="r" b="b"/>
                <a:pathLst>
                  <a:path w="12606" h="14855" extrusionOk="0">
                    <a:moveTo>
                      <a:pt x="6755" y="0"/>
                    </a:moveTo>
                    <a:cubicBezTo>
                      <a:pt x="6433" y="0"/>
                      <a:pt x="6104" y="31"/>
                      <a:pt x="5771" y="96"/>
                    </a:cubicBezTo>
                    <a:cubicBezTo>
                      <a:pt x="1801" y="797"/>
                      <a:pt x="0" y="6201"/>
                      <a:pt x="0" y="9736"/>
                    </a:cubicBezTo>
                    <a:cubicBezTo>
                      <a:pt x="0" y="12619"/>
                      <a:pt x="2315" y="14854"/>
                      <a:pt x="4930" y="14854"/>
                    </a:cubicBezTo>
                    <a:cubicBezTo>
                      <a:pt x="5825" y="14854"/>
                      <a:pt x="6755" y="14593"/>
                      <a:pt x="7639" y="14006"/>
                    </a:cubicBezTo>
                    <a:cubicBezTo>
                      <a:pt x="9941" y="12505"/>
                      <a:pt x="10408" y="10303"/>
                      <a:pt x="11542" y="6634"/>
                    </a:cubicBezTo>
                    <a:cubicBezTo>
                      <a:pt x="12606" y="3289"/>
                      <a:pt x="10067" y="0"/>
                      <a:pt x="6755" y="0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175;p62"/>
              <p:cNvSpPr/>
              <p:nvPr/>
            </p:nvSpPr>
            <p:spPr>
              <a:xfrm>
                <a:off x="851632" y="1831736"/>
                <a:ext cx="367398" cy="156415"/>
              </a:xfrm>
              <a:custGeom>
                <a:avLst/>
                <a:gdLst/>
                <a:ahLst/>
                <a:cxnLst/>
                <a:rect l="l" t="t" r="r" b="b"/>
                <a:pathLst>
                  <a:path w="12907" h="5495" extrusionOk="0">
                    <a:moveTo>
                      <a:pt x="7290" y="0"/>
                    </a:moveTo>
                    <a:cubicBezTo>
                      <a:pt x="6241" y="0"/>
                      <a:pt x="5292" y="162"/>
                      <a:pt x="4904" y="427"/>
                    </a:cubicBezTo>
                    <a:cubicBezTo>
                      <a:pt x="4596" y="638"/>
                      <a:pt x="4344" y="709"/>
                      <a:pt x="4123" y="709"/>
                    </a:cubicBezTo>
                    <a:cubicBezTo>
                      <a:pt x="3684" y="709"/>
                      <a:pt x="3366" y="434"/>
                      <a:pt x="2977" y="434"/>
                    </a:cubicBezTo>
                    <a:cubicBezTo>
                      <a:pt x="2879" y="434"/>
                      <a:pt x="2778" y="451"/>
                      <a:pt x="2669" y="494"/>
                    </a:cubicBezTo>
                    <a:cubicBezTo>
                      <a:pt x="1868" y="760"/>
                      <a:pt x="601" y="1261"/>
                      <a:pt x="267" y="2829"/>
                    </a:cubicBezTo>
                    <a:cubicBezTo>
                      <a:pt x="34" y="3896"/>
                      <a:pt x="0" y="4930"/>
                      <a:pt x="1568" y="5330"/>
                    </a:cubicBezTo>
                    <a:cubicBezTo>
                      <a:pt x="2046" y="5452"/>
                      <a:pt x="2547" y="5495"/>
                      <a:pt x="3061" y="5495"/>
                    </a:cubicBezTo>
                    <a:cubicBezTo>
                      <a:pt x="4290" y="5495"/>
                      <a:pt x="5589" y="5249"/>
                      <a:pt x="6800" y="5249"/>
                    </a:cubicBezTo>
                    <a:cubicBezTo>
                      <a:pt x="7167" y="5249"/>
                      <a:pt x="7526" y="5272"/>
                      <a:pt x="7873" y="5330"/>
                    </a:cubicBezTo>
                    <a:cubicBezTo>
                      <a:pt x="8482" y="5438"/>
                      <a:pt x="9038" y="5488"/>
                      <a:pt x="9529" y="5488"/>
                    </a:cubicBezTo>
                    <a:cubicBezTo>
                      <a:pt x="12077" y="5488"/>
                      <a:pt x="12906" y="4160"/>
                      <a:pt x="10641" y="2762"/>
                    </a:cubicBezTo>
                    <a:cubicBezTo>
                      <a:pt x="9774" y="2228"/>
                      <a:pt x="11642" y="1061"/>
                      <a:pt x="10007" y="427"/>
                    </a:cubicBezTo>
                    <a:cubicBezTo>
                      <a:pt x="9238" y="128"/>
                      <a:pt x="8224" y="0"/>
                      <a:pt x="72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176;p62"/>
              <p:cNvSpPr/>
              <p:nvPr/>
            </p:nvSpPr>
            <p:spPr>
              <a:xfrm>
                <a:off x="879156" y="1859061"/>
                <a:ext cx="105434" cy="112067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937" extrusionOk="0">
                    <a:moveTo>
                      <a:pt x="3703" y="1"/>
                    </a:moveTo>
                    <a:lnTo>
                      <a:pt x="3703" y="1"/>
                    </a:lnTo>
                    <a:cubicBezTo>
                      <a:pt x="735" y="201"/>
                      <a:pt x="1" y="2336"/>
                      <a:pt x="701" y="3937"/>
                    </a:cubicBezTo>
                    <a:cubicBezTo>
                      <a:pt x="701" y="3937"/>
                      <a:pt x="1101" y="801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177;p62"/>
              <p:cNvSpPr/>
              <p:nvPr/>
            </p:nvSpPr>
            <p:spPr>
              <a:xfrm>
                <a:off x="1012082" y="1946217"/>
                <a:ext cx="212719" cy="252456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8869" extrusionOk="0">
                    <a:moveTo>
                      <a:pt x="2730" y="0"/>
                    </a:moveTo>
                    <a:cubicBezTo>
                      <a:pt x="1187" y="0"/>
                      <a:pt x="404" y="921"/>
                      <a:pt x="468" y="1842"/>
                    </a:cubicBezTo>
                    <a:cubicBezTo>
                      <a:pt x="568" y="2776"/>
                      <a:pt x="1702" y="4110"/>
                      <a:pt x="935" y="5378"/>
                    </a:cubicBezTo>
                    <a:cubicBezTo>
                      <a:pt x="101" y="6679"/>
                      <a:pt x="1" y="8580"/>
                      <a:pt x="1669" y="8814"/>
                    </a:cubicBezTo>
                    <a:cubicBezTo>
                      <a:pt x="1893" y="8851"/>
                      <a:pt x="2118" y="8869"/>
                      <a:pt x="2341" y="8869"/>
                    </a:cubicBezTo>
                    <a:cubicBezTo>
                      <a:pt x="4539" y="8869"/>
                      <a:pt x="6550" y="7133"/>
                      <a:pt x="6005" y="4711"/>
                    </a:cubicBezTo>
                    <a:cubicBezTo>
                      <a:pt x="5738" y="3510"/>
                      <a:pt x="7473" y="3643"/>
                      <a:pt x="7439" y="2409"/>
                    </a:cubicBezTo>
                    <a:cubicBezTo>
                      <a:pt x="7373" y="1142"/>
                      <a:pt x="4671" y="74"/>
                      <a:pt x="2969" y="7"/>
                    </a:cubicBezTo>
                    <a:cubicBezTo>
                      <a:pt x="2888" y="3"/>
                      <a:pt x="2808" y="0"/>
                      <a:pt x="2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178;p62"/>
              <p:cNvSpPr/>
              <p:nvPr/>
            </p:nvSpPr>
            <p:spPr>
              <a:xfrm>
                <a:off x="1043421" y="2011940"/>
                <a:ext cx="115881" cy="30002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1054" extrusionOk="0">
                    <a:moveTo>
                      <a:pt x="4070" y="0"/>
                    </a:moveTo>
                    <a:lnTo>
                      <a:pt x="4070" y="0"/>
                    </a:lnTo>
                    <a:cubicBezTo>
                      <a:pt x="3420" y="284"/>
                      <a:pt x="2719" y="425"/>
                      <a:pt x="2023" y="425"/>
                    </a:cubicBezTo>
                    <a:cubicBezTo>
                      <a:pt x="1326" y="425"/>
                      <a:pt x="634" y="284"/>
                      <a:pt x="0" y="0"/>
                    </a:cubicBezTo>
                    <a:lnTo>
                      <a:pt x="0" y="0"/>
                    </a:lnTo>
                    <a:cubicBezTo>
                      <a:pt x="906" y="731"/>
                      <a:pt x="1706" y="1053"/>
                      <a:pt x="2374" y="1053"/>
                    </a:cubicBezTo>
                    <a:cubicBezTo>
                      <a:pt x="3109" y="1053"/>
                      <a:pt x="3686" y="664"/>
                      <a:pt x="4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179;p62"/>
              <p:cNvSpPr/>
              <p:nvPr/>
            </p:nvSpPr>
            <p:spPr>
              <a:xfrm>
                <a:off x="778508" y="2162769"/>
                <a:ext cx="185193" cy="176369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196" extrusionOk="0">
                    <a:moveTo>
                      <a:pt x="2448" y="0"/>
                    </a:moveTo>
                    <a:cubicBezTo>
                      <a:pt x="1731" y="0"/>
                      <a:pt x="1091" y="137"/>
                      <a:pt x="768" y="472"/>
                    </a:cubicBezTo>
                    <a:cubicBezTo>
                      <a:pt x="1" y="1273"/>
                      <a:pt x="68" y="2907"/>
                      <a:pt x="101" y="3674"/>
                    </a:cubicBezTo>
                    <a:cubicBezTo>
                      <a:pt x="134" y="4441"/>
                      <a:pt x="801" y="5742"/>
                      <a:pt x="3236" y="6109"/>
                    </a:cubicBezTo>
                    <a:cubicBezTo>
                      <a:pt x="3631" y="6169"/>
                      <a:pt x="3978" y="6196"/>
                      <a:pt x="4282" y="6196"/>
                    </a:cubicBezTo>
                    <a:cubicBezTo>
                      <a:pt x="5853" y="6196"/>
                      <a:pt x="6288" y="5474"/>
                      <a:pt x="6372" y="4775"/>
                    </a:cubicBezTo>
                    <a:cubicBezTo>
                      <a:pt x="6505" y="3974"/>
                      <a:pt x="6372" y="1639"/>
                      <a:pt x="5571" y="872"/>
                    </a:cubicBezTo>
                    <a:cubicBezTo>
                      <a:pt x="5090" y="390"/>
                      <a:pt x="3660" y="0"/>
                      <a:pt x="2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180;p62"/>
              <p:cNvSpPr/>
              <p:nvPr/>
            </p:nvSpPr>
            <p:spPr>
              <a:xfrm>
                <a:off x="832646" y="2197837"/>
                <a:ext cx="7193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509" extrusionOk="0">
                    <a:moveTo>
                      <a:pt x="2407" y="1"/>
                    </a:moveTo>
                    <a:cubicBezTo>
                      <a:pt x="2395" y="1"/>
                      <a:pt x="2382" y="3"/>
                      <a:pt x="2369" y="7"/>
                    </a:cubicBezTo>
                    <a:cubicBezTo>
                      <a:pt x="1966" y="218"/>
                      <a:pt x="1531" y="330"/>
                      <a:pt x="1094" y="330"/>
                    </a:cubicBezTo>
                    <a:cubicBezTo>
                      <a:pt x="770" y="330"/>
                      <a:pt x="446" y="268"/>
                      <a:pt x="134" y="141"/>
                    </a:cubicBezTo>
                    <a:cubicBezTo>
                      <a:pt x="120" y="127"/>
                      <a:pt x="100" y="119"/>
                      <a:pt x="82" y="119"/>
                    </a:cubicBezTo>
                    <a:cubicBezTo>
                      <a:pt x="56" y="119"/>
                      <a:pt x="34" y="135"/>
                      <a:pt x="34" y="174"/>
                    </a:cubicBezTo>
                    <a:cubicBezTo>
                      <a:pt x="0" y="207"/>
                      <a:pt x="0" y="274"/>
                      <a:pt x="67" y="307"/>
                    </a:cubicBezTo>
                    <a:cubicBezTo>
                      <a:pt x="200" y="341"/>
                      <a:pt x="300" y="374"/>
                      <a:pt x="434" y="407"/>
                    </a:cubicBezTo>
                    <a:cubicBezTo>
                      <a:pt x="672" y="475"/>
                      <a:pt x="914" y="509"/>
                      <a:pt x="1153" y="509"/>
                    </a:cubicBezTo>
                    <a:cubicBezTo>
                      <a:pt x="1618" y="509"/>
                      <a:pt x="2072" y="383"/>
                      <a:pt x="2469" y="141"/>
                    </a:cubicBezTo>
                    <a:cubicBezTo>
                      <a:pt x="2526" y="83"/>
                      <a:pt x="2484" y="1"/>
                      <a:pt x="2407" y="1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181;p62"/>
              <p:cNvSpPr/>
              <p:nvPr/>
            </p:nvSpPr>
            <p:spPr>
              <a:xfrm>
                <a:off x="1000924" y="2136070"/>
                <a:ext cx="139365" cy="11138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3913" extrusionOk="0">
                    <a:moveTo>
                      <a:pt x="3105" y="0"/>
                    </a:moveTo>
                    <a:cubicBezTo>
                      <a:pt x="2119" y="0"/>
                      <a:pt x="1097" y="926"/>
                      <a:pt x="593" y="1710"/>
                    </a:cubicBezTo>
                    <a:cubicBezTo>
                      <a:pt x="1" y="2730"/>
                      <a:pt x="285" y="3912"/>
                      <a:pt x="1477" y="3912"/>
                    </a:cubicBezTo>
                    <a:cubicBezTo>
                      <a:pt x="1493" y="3912"/>
                      <a:pt x="1510" y="3912"/>
                      <a:pt x="1527" y="3912"/>
                    </a:cubicBezTo>
                    <a:cubicBezTo>
                      <a:pt x="2494" y="3878"/>
                      <a:pt x="3428" y="3478"/>
                      <a:pt x="4095" y="2778"/>
                    </a:cubicBezTo>
                    <a:cubicBezTo>
                      <a:pt x="4896" y="1910"/>
                      <a:pt x="4829" y="576"/>
                      <a:pt x="3662" y="109"/>
                    </a:cubicBezTo>
                    <a:cubicBezTo>
                      <a:pt x="3480" y="34"/>
                      <a:pt x="3293" y="0"/>
                      <a:pt x="3105" y="0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182;p62"/>
              <p:cNvSpPr/>
              <p:nvPr/>
            </p:nvSpPr>
            <p:spPr>
              <a:xfrm>
                <a:off x="923787" y="2064057"/>
                <a:ext cx="24708" cy="31568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109" extrusionOk="0">
                    <a:moveTo>
                      <a:pt x="524" y="0"/>
                    </a:moveTo>
                    <a:cubicBezTo>
                      <a:pt x="339" y="0"/>
                      <a:pt x="160" y="192"/>
                      <a:pt x="67" y="471"/>
                    </a:cubicBezTo>
                    <a:cubicBezTo>
                      <a:pt x="0" y="771"/>
                      <a:pt x="101" y="1071"/>
                      <a:pt x="301" y="1105"/>
                    </a:cubicBezTo>
                    <a:cubicBezTo>
                      <a:pt x="315" y="1107"/>
                      <a:pt x="330" y="1108"/>
                      <a:pt x="344" y="1108"/>
                    </a:cubicBezTo>
                    <a:cubicBezTo>
                      <a:pt x="529" y="1108"/>
                      <a:pt x="708" y="916"/>
                      <a:pt x="801" y="638"/>
                    </a:cubicBezTo>
                    <a:cubicBezTo>
                      <a:pt x="868" y="304"/>
                      <a:pt x="768" y="37"/>
                      <a:pt x="568" y="4"/>
                    </a:cubicBezTo>
                    <a:cubicBezTo>
                      <a:pt x="553" y="1"/>
                      <a:pt x="538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183;p62"/>
              <p:cNvSpPr/>
              <p:nvPr/>
            </p:nvSpPr>
            <p:spPr>
              <a:xfrm>
                <a:off x="825047" y="2045755"/>
                <a:ext cx="23768" cy="31084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92" extrusionOk="0">
                    <a:moveTo>
                      <a:pt x="467" y="0"/>
                    </a:moveTo>
                    <a:cubicBezTo>
                      <a:pt x="310" y="0"/>
                      <a:pt x="125" y="190"/>
                      <a:pt x="67" y="480"/>
                    </a:cubicBezTo>
                    <a:cubicBezTo>
                      <a:pt x="0" y="780"/>
                      <a:pt x="100" y="1047"/>
                      <a:pt x="301" y="1080"/>
                    </a:cubicBezTo>
                    <a:cubicBezTo>
                      <a:pt x="324" y="1088"/>
                      <a:pt x="347" y="1092"/>
                      <a:pt x="370" y="1092"/>
                    </a:cubicBezTo>
                    <a:cubicBezTo>
                      <a:pt x="545" y="1092"/>
                      <a:pt x="709" y="879"/>
                      <a:pt x="768" y="613"/>
                    </a:cubicBezTo>
                    <a:cubicBezTo>
                      <a:pt x="834" y="313"/>
                      <a:pt x="734" y="46"/>
                      <a:pt x="534" y="13"/>
                    </a:cubicBezTo>
                    <a:cubicBezTo>
                      <a:pt x="512" y="4"/>
                      <a:pt x="490" y="0"/>
                      <a:pt x="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184;p62"/>
              <p:cNvSpPr/>
              <p:nvPr/>
            </p:nvSpPr>
            <p:spPr>
              <a:xfrm>
                <a:off x="814600" y="2077435"/>
                <a:ext cx="59833" cy="70309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2470" extrusionOk="0">
                    <a:moveTo>
                      <a:pt x="2102" y="1"/>
                    </a:moveTo>
                    <a:lnTo>
                      <a:pt x="2102" y="1"/>
                    </a:lnTo>
                    <a:cubicBezTo>
                      <a:pt x="1468" y="735"/>
                      <a:pt x="768" y="1402"/>
                      <a:pt x="0" y="1969"/>
                    </a:cubicBezTo>
                    <a:cubicBezTo>
                      <a:pt x="386" y="2443"/>
                      <a:pt x="1167" y="2470"/>
                      <a:pt x="1335" y="2470"/>
                    </a:cubicBezTo>
                    <a:cubicBezTo>
                      <a:pt x="1357" y="2470"/>
                      <a:pt x="1368" y="2469"/>
                      <a:pt x="1368" y="2469"/>
                    </a:cubicBez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185;p62"/>
              <p:cNvSpPr/>
              <p:nvPr/>
            </p:nvSpPr>
            <p:spPr>
              <a:xfrm>
                <a:off x="951312" y="2010744"/>
                <a:ext cx="43722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277" extrusionOk="0">
                    <a:moveTo>
                      <a:pt x="182" y="0"/>
                    </a:moveTo>
                    <a:cubicBezTo>
                      <a:pt x="102" y="0"/>
                      <a:pt x="34" y="60"/>
                      <a:pt x="34" y="142"/>
                    </a:cubicBezTo>
                    <a:cubicBezTo>
                      <a:pt x="1" y="242"/>
                      <a:pt x="68" y="342"/>
                      <a:pt x="168" y="342"/>
                    </a:cubicBezTo>
                    <a:cubicBezTo>
                      <a:pt x="635" y="442"/>
                      <a:pt x="1002" y="776"/>
                      <a:pt x="1168" y="1176"/>
                    </a:cubicBezTo>
                    <a:cubicBezTo>
                      <a:pt x="1202" y="1243"/>
                      <a:pt x="1235" y="1276"/>
                      <a:pt x="1302" y="1276"/>
                    </a:cubicBezTo>
                    <a:lnTo>
                      <a:pt x="1402" y="1276"/>
                    </a:lnTo>
                    <a:cubicBezTo>
                      <a:pt x="1502" y="1243"/>
                      <a:pt x="1535" y="1143"/>
                      <a:pt x="1502" y="1043"/>
                    </a:cubicBezTo>
                    <a:cubicBezTo>
                      <a:pt x="1268" y="509"/>
                      <a:pt x="801" y="109"/>
                      <a:pt x="234" y="9"/>
                    </a:cubicBezTo>
                    <a:cubicBezTo>
                      <a:pt x="217" y="3"/>
                      <a:pt x="199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186;p62"/>
              <p:cNvSpPr/>
              <p:nvPr/>
            </p:nvSpPr>
            <p:spPr>
              <a:xfrm>
                <a:off x="814600" y="1991275"/>
                <a:ext cx="51294" cy="2487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874" extrusionOk="0">
                    <a:moveTo>
                      <a:pt x="1366" y="0"/>
                    </a:moveTo>
                    <a:cubicBezTo>
                      <a:pt x="879" y="0"/>
                      <a:pt x="427" y="199"/>
                      <a:pt x="67" y="559"/>
                    </a:cubicBezTo>
                    <a:cubicBezTo>
                      <a:pt x="0" y="626"/>
                      <a:pt x="0" y="759"/>
                      <a:pt x="67" y="826"/>
                    </a:cubicBezTo>
                    <a:cubicBezTo>
                      <a:pt x="100" y="860"/>
                      <a:pt x="134" y="860"/>
                      <a:pt x="167" y="860"/>
                    </a:cubicBezTo>
                    <a:cubicBezTo>
                      <a:pt x="187" y="869"/>
                      <a:pt x="203" y="873"/>
                      <a:pt x="219" y="873"/>
                    </a:cubicBezTo>
                    <a:cubicBezTo>
                      <a:pt x="256" y="873"/>
                      <a:pt x="287" y="850"/>
                      <a:pt x="334" y="826"/>
                    </a:cubicBezTo>
                    <a:cubicBezTo>
                      <a:pt x="609" y="521"/>
                      <a:pt x="1024" y="355"/>
                      <a:pt x="1451" y="355"/>
                    </a:cubicBezTo>
                    <a:cubicBezTo>
                      <a:pt x="1490" y="355"/>
                      <a:pt x="1529" y="356"/>
                      <a:pt x="1568" y="359"/>
                    </a:cubicBezTo>
                    <a:cubicBezTo>
                      <a:pt x="1586" y="365"/>
                      <a:pt x="1604" y="368"/>
                      <a:pt x="1621" y="368"/>
                    </a:cubicBezTo>
                    <a:cubicBezTo>
                      <a:pt x="1702" y="368"/>
                      <a:pt x="1774" y="308"/>
                      <a:pt x="1802" y="226"/>
                    </a:cubicBezTo>
                    <a:cubicBezTo>
                      <a:pt x="1802" y="126"/>
                      <a:pt x="1768" y="26"/>
                      <a:pt x="1668" y="26"/>
                    </a:cubicBezTo>
                    <a:cubicBezTo>
                      <a:pt x="1566" y="9"/>
                      <a:pt x="1465" y="0"/>
                      <a:pt x="1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187;p62"/>
              <p:cNvSpPr/>
              <p:nvPr/>
            </p:nvSpPr>
            <p:spPr>
              <a:xfrm>
                <a:off x="274358" y="3498802"/>
                <a:ext cx="173779" cy="131053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604" extrusionOk="0">
                    <a:moveTo>
                      <a:pt x="2235" y="1"/>
                    </a:moveTo>
                    <a:lnTo>
                      <a:pt x="0" y="3270"/>
                    </a:lnTo>
                    <a:lnTo>
                      <a:pt x="4437" y="4604"/>
                    </a:lnTo>
                    <a:cubicBezTo>
                      <a:pt x="4437" y="4604"/>
                      <a:pt x="6105" y="1435"/>
                      <a:pt x="4570" y="334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188;p62"/>
              <p:cNvSpPr/>
              <p:nvPr/>
            </p:nvSpPr>
            <p:spPr>
              <a:xfrm>
                <a:off x="259158" y="3591850"/>
                <a:ext cx="141500" cy="118927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4178" extrusionOk="0">
                    <a:moveTo>
                      <a:pt x="534" y="1"/>
                    </a:moveTo>
                    <a:lnTo>
                      <a:pt x="134" y="2436"/>
                    </a:lnTo>
                    <a:cubicBezTo>
                      <a:pt x="0" y="3169"/>
                      <a:pt x="501" y="3870"/>
                      <a:pt x="1235" y="3970"/>
                    </a:cubicBezTo>
                    <a:lnTo>
                      <a:pt x="2869" y="4170"/>
                    </a:lnTo>
                    <a:cubicBezTo>
                      <a:pt x="2915" y="4175"/>
                      <a:pt x="2961" y="4177"/>
                      <a:pt x="3007" y="4177"/>
                    </a:cubicBezTo>
                    <a:cubicBezTo>
                      <a:pt x="3593" y="4177"/>
                      <a:pt x="4151" y="3791"/>
                      <a:pt x="4337" y="3203"/>
                    </a:cubicBezTo>
                    <a:lnTo>
                      <a:pt x="4971" y="1335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189;p62"/>
              <p:cNvSpPr/>
              <p:nvPr/>
            </p:nvSpPr>
            <p:spPr>
              <a:xfrm>
                <a:off x="280990" y="2542675"/>
                <a:ext cx="469103" cy="1022662"/>
              </a:xfrm>
              <a:custGeom>
                <a:avLst/>
                <a:gdLst/>
                <a:ahLst/>
                <a:cxnLst/>
                <a:rect l="l" t="t" r="r" b="b"/>
                <a:pathLst>
                  <a:path w="16480" h="35927" extrusionOk="0">
                    <a:moveTo>
                      <a:pt x="10008" y="1"/>
                    </a:moveTo>
                    <a:cubicBezTo>
                      <a:pt x="9374" y="2903"/>
                      <a:pt x="8674" y="5772"/>
                      <a:pt x="8006" y="8707"/>
                    </a:cubicBezTo>
                    <a:cubicBezTo>
                      <a:pt x="7339" y="11609"/>
                      <a:pt x="6639" y="14478"/>
                      <a:pt x="5972" y="17413"/>
                    </a:cubicBezTo>
                    <a:cubicBezTo>
                      <a:pt x="5771" y="18247"/>
                      <a:pt x="5671" y="18681"/>
                      <a:pt x="5471" y="19348"/>
                    </a:cubicBezTo>
                    <a:cubicBezTo>
                      <a:pt x="5271" y="19982"/>
                      <a:pt x="5038" y="20682"/>
                      <a:pt x="4804" y="21349"/>
                    </a:cubicBezTo>
                    <a:cubicBezTo>
                      <a:pt x="4304" y="22717"/>
                      <a:pt x="3803" y="24085"/>
                      <a:pt x="3303" y="25486"/>
                    </a:cubicBezTo>
                    <a:cubicBezTo>
                      <a:pt x="2236" y="28221"/>
                      <a:pt x="1135" y="30956"/>
                      <a:pt x="1" y="33658"/>
                    </a:cubicBezTo>
                    <a:lnTo>
                      <a:pt x="5571" y="35927"/>
                    </a:lnTo>
                    <a:lnTo>
                      <a:pt x="8740" y="27554"/>
                    </a:lnTo>
                    <a:cubicBezTo>
                      <a:pt x="9274" y="26153"/>
                      <a:pt x="9808" y="24752"/>
                      <a:pt x="10308" y="23318"/>
                    </a:cubicBezTo>
                    <a:cubicBezTo>
                      <a:pt x="10575" y="22617"/>
                      <a:pt x="10808" y="21816"/>
                      <a:pt x="11075" y="21116"/>
                    </a:cubicBezTo>
                    <a:cubicBezTo>
                      <a:pt x="11309" y="20449"/>
                      <a:pt x="11609" y="19381"/>
                      <a:pt x="11742" y="18781"/>
                    </a:cubicBezTo>
                    <a:cubicBezTo>
                      <a:pt x="12476" y="15946"/>
                      <a:pt x="13210" y="13077"/>
                      <a:pt x="14011" y="10241"/>
                    </a:cubicBezTo>
                    <a:cubicBezTo>
                      <a:pt x="14811" y="7373"/>
                      <a:pt x="15645" y="4537"/>
                      <a:pt x="16479" y="1702"/>
                    </a:cubicBezTo>
                    <a:lnTo>
                      <a:pt x="100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190;p62"/>
              <p:cNvSpPr/>
              <p:nvPr/>
            </p:nvSpPr>
            <p:spPr>
              <a:xfrm>
                <a:off x="139525" y="3111268"/>
                <a:ext cx="738752" cy="576587"/>
              </a:xfrm>
              <a:custGeom>
                <a:avLst/>
                <a:gdLst/>
                <a:ahLst/>
                <a:cxnLst/>
                <a:rect l="l" t="t" r="r" b="b"/>
                <a:pathLst>
                  <a:path w="25953" h="20256" extrusionOk="0">
                    <a:moveTo>
                      <a:pt x="1161" y="0"/>
                    </a:moveTo>
                    <a:cubicBezTo>
                      <a:pt x="538" y="0"/>
                      <a:pt x="0" y="544"/>
                      <a:pt x="0" y="1207"/>
                    </a:cubicBezTo>
                    <a:lnTo>
                      <a:pt x="0" y="17251"/>
                    </a:lnTo>
                    <a:cubicBezTo>
                      <a:pt x="0" y="17952"/>
                      <a:pt x="568" y="18552"/>
                      <a:pt x="1268" y="18619"/>
                    </a:cubicBezTo>
                    <a:lnTo>
                      <a:pt x="24651" y="20254"/>
                    </a:lnTo>
                    <a:cubicBezTo>
                      <a:pt x="24672" y="20255"/>
                      <a:pt x="24693" y="20255"/>
                      <a:pt x="24714" y="20255"/>
                    </a:cubicBezTo>
                    <a:cubicBezTo>
                      <a:pt x="25387" y="20255"/>
                      <a:pt x="25952" y="19732"/>
                      <a:pt x="25952" y="19053"/>
                    </a:cubicBezTo>
                    <a:lnTo>
                      <a:pt x="25952" y="3008"/>
                    </a:lnTo>
                    <a:cubicBezTo>
                      <a:pt x="25919" y="2274"/>
                      <a:pt x="25385" y="1707"/>
                      <a:pt x="24651" y="1640"/>
                    </a:cubicBezTo>
                    <a:lnTo>
                      <a:pt x="1268" y="6"/>
                    </a:lnTo>
                    <a:cubicBezTo>
                      <a:pt x="1232" y="2"/>
                      <a:pt x="1196" y="0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191;p62"/>
              <p:cNvSpPr/>
              <p:nvPr/>
            </p:nvSpPr>
            <p:spPr>
              <a:xfrm>
                <a:off x="150911" y="3104607"/>
                <a:ext cx="738752" cy="576587"/>
              </a:xfrm>
              <a:custGeom>
                <a:avLst/>
                <a:gdLst/>
                <a:ahLst/>
                <a:cxnLst/>
                <a:rect l="l" t="t" r="r" b="b"/>
                <a:pathLst>
                  <a:path w="25953" h="20256" extrusionOk="0">
                    <a:moveTo>
                      <a:pt x="1190" y="1"/>
                    </a:moveTo>
                    <a:cubicBezTo>
                      <a:pt x="538" y="1"/>
                      <a:pt x="1" y="544"/>
                      <a:pt x="1" y="1207"/>
                    </a:cubicBezTo>
                    <a:lnTo>
                      <a:pt x="1" y="17252"/>
                    </a:lnTo>
                    <a:cubicBezTo>
                      <a:pt x="34" y="17952"/>
                      <a:pt x="568" y="18553"/>
                      <a:pt x="1302" y="18620"/>
                    </a:cubicBezTo>
                    <a:lnTo>
                      <a:pt x="24652" y="20254"/>
                    </a:lnTo>
                    <a:cubicBezTo>
                      <a:pt x="24673" y="20255"/>
                      <a:pt x="24693" y="20256"/>
                      <a:pt x="24714" y="20256"/>
                    </a:cubicBezTo>
                    <a:cubicBezTo>
                      <a:pt x="25387" y="20256"/>
                      <a:pt x="25953" y="19733"/>
                      <a:pt x="25953" y="19053"/>
                    </a:cubicBezTo>
                    <a:lnTo>
                      <a:pt x="25953" y="3008"/>
                    </a:lnTo>
                    <a:cubicBezTo>
                      <a:pt x="25919" y="2275"/>
                      <a:pt x="25386" y="1674"/>
                      <a:pt x="24652" y="1641"/>
                    </a:cubicBezTo>
                    <a:lnTo>
                      <a:pt x="1302" y="6"/>
                    </a:lnTo>
                    <a:cubicBezTo>
                      <a:pt x="1264" y="3"/>
                      <a:pt x="1227" y="1"/>
                      <a:pt x="11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192;p62"/>
              <p:cNvSpPr/>
              <p:nvPr/>
            </p:nvSpPr>
            <p:spPr>
              <a:xfrm>
                <a:off x="511717" y="2441088"/>
                <a:ext cx="734938" cy="1754213"/>
              </a:xfrm>
              <a:custGeom>
                <a:avLst/>
                <a:gdLst/>
                <a:ahLst/>
                <a:cxnLst/>
                <a:rect l="l" t="t" r="r" b="b"/>
                <a:pathLst>
                  <a:path w="25819" h="61627" extrusionOk="0">
                    <a:moveTo>
                      <a:pt x="9441" y="1"/>
                    </a:moveTo>
                    <a:cubicBezTo>
                      <a:pt x="7606" y="1"/>
                      <a:pt x="5771" y="234"/>
                      <a:pt x="4003" y="768"/>
                    </a:cubicBezTo>
                    <a:cubicBezTo>
                      <a:pt x="2836" y="1101"/>
                      <a:pt x="1969" y="2069"/>
                      <a:pt x="1768" y="3270"/>
                    </a:cubicBezTo>
                    <a:cubicBezTo>
                      <a:pt x="501" y="10608"/>
                      <a:pt x="0" y="18047"/>
                      <a:pt x="234" y="25486"/>
                    </a:cubicBezTo>
                    <a:cubicBezTo>
                      <a:pt x="601" y="39562"/>
                      <a:pt x="101" y="61345"/>
                      <a:pt x="101" y="61345"/>
                    </a:cubicBezTo>
                    <a:cubicBezTo>
                      <a:pt x="101" y="61345"/>
                      <a:pt x="4938" y="61626"/>
                      <a:pt x="11190" y="61626"/>
                    </a:cubicBezTo>
                    <a:cubicBezTo>
                      <a:pt x="15692" y="61626"/>
                      <a:pt x="20927" y="61480"/>
                      <a:pt x="25619" y="60978"/>
                    </a:cubicBezTo>
                    <a:cubicBezTo>
                      <a:pt x="25319" y="50203"/>
                      <a:pt x="22550" y="31923"/>
                      <a:pt x="22984" y="27153"/>
                    </a:cubicBezTo>
                    <a:cubicBezTo>
                      <a:pt x="23551" y="21016"/>
                      <a:pt x="24885" y="9040"/>
                      <a:pt x="25585" y="4037"/>
                    </a:cubicBezTo>
                    <a:cubicBezTo>
                      <a:pt x="25819" y="2569"/>
                      <a:pt x="24918" y="1168"/>
                      <a:pt x="23517" y="768"/>
                    </a:cubicBezTo>
                    <a:cubicBezTo>
                      <a:pt x="22216" y="401"/>
                      <a:pt x="20915" y="201"/>
                      <a:pt x="19581" y="167"/>
                    </a:cubicBezTo>
                    <a:cubicBezTo>
                      <a:pt x="17646" y="3003"/>
                      <a:pt x="10908" y="7306"/>
                      <a:pt x="9507" y="14344"/>
                    </a:cubicBezTo>
                    <a:cubicBezTo>
                      <a:pt x="7606" y="7639"/>
                      <a:pt x="9441" y="1"/>
                      <a:pt x="9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193;p62"/>
              <p:cNvSpPr/>
              <p:nvPr/>
            </p:nvSpPr>
            <p:spPr>
              <a:xfrm>
                <a:off x="1033914" y="3420953"/>
                <a:ext cx="174747" cy="1348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737" extrusionOk="0">
                    <a:moveTo>
                      <a:pt x="2369" y="0"/>
                    </a:moveTo>
                    <a:lnTo>
                      <a:pt x="1" y="3136"/>
                    </a:lnTo>
                    <a:lnTo>
                      <a:pt x="4304" y="4737"/>
                    </a:lnTo>
                    <a:cubicBezTo>
                      <a:pt x="4304" y="4737"/>
                      <a:pt x="6139" y="1635"/>
                      <a:pt x="4704" y="434"/>
                    </a:cubicBezTo>
                    <a:lnTo>
                      <a:pt x="2369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194;p62"/>
              <p:cNvSpPr/>
              <p:nvPr/>
            </p:nvSpPr>
            <p:spPr>
              <a:xfrm>
                <a:off x="1012082" y="3510187"/>
                <a:ext cx="144346" cy="122997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4321" extrusionOk="0">
                    <a:moveTo>
                      <a:pt x="768" y="1"/>
                    </a:moveTo>
                    <a:lnTo>
                      <a:pt x="201" y="2403"/>
                    </a:lnTo>
                    <a:cubicBezTo>
                      <a:pt x="1" y="3136"/>
                      <a:pt x="468" y="3870"/>
                      <a:pt x="1235" y="4004"/>
                    </a:cubicBezTo>
                    <a:lnTo>
                      <a:pt x="2836" y="4304"/>
                    </a:lnTo>
                    <a:cubicBezTo>
                      <a:pt x="2910" y="4315"/>
                      <a:pt x="2983" y="4320"/>
                      <a:pt x="3055" y="4320"/>
                    </a:cubicBezTo>
                    <a:cubicBezTo>
                      <a:pt x="3638" y="4320"/>
                      <a:pt x="4163" y="3971"/>
                      <a:pt x="4370" y="3437"/>
                    </a:cubicBezTo>
                    <a:lnTo>
                      <a:pt x="5071" y="1602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195;p62"/>
              <p:cNvSpPr/>
              <p:nvPr/>
            </p:nvSpPr>
            <p:spPr>
              <a:xfrm>
                <a:off x="1046267" y="2516090"/>
                <a:ext cx="352311" cy="98087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4459" extrusionOk="0">
                    <a:moveTo>
                      <a:pt x="6539" y="1"/>
                    </a:moveTo>
                    <a:lnTo>
                      <a:pt x="601" y="3036"/>
                    </a:lnTo>
                    <a:cubicBezTo>
                      <a:pt x="1235" y="4204"/>
                      <a:pt x="1902" y="5438"/>
                      <a:pt x="2502" y="6706"/>
                    </a:cubicBezTo>
                    <a:cubicBezTo>
                      <a:pt x="3103" y="7940"/>
                      <a:pt x="3670" y="9207"/>
                      <a:pt x="4237" y="10442"/>
                    </a:cubicBezTo>
                    <a:cubicBezTo>
                      <a:pt x="4771" y="11709"/>
                      <a:pt x="5271" y="12943"/>
                      <a:pt x="5671" y="14211"/>
                    </a:cubicBezTo>
                    <a:cubicBezTo>
                      <a:pt x="5871" y="14811"/>
                      <a:pt x="6072" y="15412"/>
                      <a:pt x="6205" y="15979"/>
                    </a:cubicBezTo>
                    <a:cubicBezTo>
                      <a:pt x="6272" y="16279"/>
                      <a:pt x="6305" y="16546"/>
                      <a:pt x="6338" y="16780"/>
                    </a:cubicBezTo>
                    <a:cubicBezTo>
                      <a:pt x="6372" y="16913"/>
                      <a:pt x="6405" y="17013"/>
                      <a:pt x="6405" y="17146"/>
                    </a:cubicBezTo>
                    <a:lnTo>
                      <a:pt x="6405" y="17380"/>
                    </a:lnTo>
                    <a:lnTo>
                      <a:pt x="6405" y="17480"/>
                    </a:lnTo>
                    <a:cubicBezTo>
                      <a:pt x="6405" y="17547"/>
                      <a:pt x="6338" y="17680"/>
                      <a:pt x="6338" y="17780"/>
                    </a:cubicBezTo>
                    <a:lnTo>
                      <a:pt x="6238" y="18181"/>
                    </a:lnTo>
                    <a:lnTo>
                      <a:pt x="6105" y="18614"/>
                    </a:lnTo>
                    <a:cubicBezTo>
                      <a:pt x="5905" y="19181"/>
                      <a:pt x="5671" y="19815"/>
                      <a:pt x="5438" y="20415"/>
                    </a:cubicBezTo>
                    <a:cubicBezTo>
                      <a:pt x="4937" y="21650"/>
                      <a:pt x="4404" y="22917"/>
                      <a:pt x="3803" y="24185"/>
                    </a:cubicBezTo>
                    <a:cubicBezTo>
                      <a:pt x="2636" y="26687"/>
                      <a:pt x="1335" y="29188"/>
                      <a:pt x="1" y="31623"/>
                    </a:cubicBezTo>
                    <a:lnTo>
                      <a:pt x="5338" y="34459"/>
                    </a:lnTo>
                    <a:cubicBezTo>
                      <a:pt x="6005" y="33125"/>
                      <a:pt x="6605" y="31857"/>
                      <a:pt x="7239" y="30556"/>
                    </a:cubicBezTo>
                    <a:cubicBezTo>
                      <a:pt x="7873" y="29255"/>
                      <a:pt x="8507" y="27954"/>
                      <a:pt x="9107" y="26653"/>
                    </a:cubicBezTo>
                    <a:cubicBezTo>
                      <a:pt x="9741" y="25319"/>
                      <a:pt x="10341" y="23985"/>
                      <a:pt x="10908" y="22584"/>
                    </a:cubicBezTo>
                    <a:cubicBezTo>
                      <a:pt x="11175" y="21917"/>
                      <a:pt x="11442" y="21183"/>
                      <a:pt x="11709" y="20415"/>
                    </a:cubicBezTo>
                    <a:cubicBezTo>
                      <a:pt x="11842" y="20049"/>
                      <a:pt x="11976" y="19615"/>
                      <a:pt x="12076" y="19215"/>
                    </a:cubicBezTo>
                    <a:cubicBezTo>
                      <a:pt x="12143" y="18948"/>
                      <a:pt x="12176" y="18748"/>
                      <a:pt x="12243" y="18481"/>
                    </a:cubicBezTo>
                    <a:lnTo>
                      <a:pt x="12309" y="18047"/>
                    </a:lnTo>
                    <a:cubicBezTo>
                      <a:pt x="12343" y="17880"/>
                      <a:pt x="12343" y="17714"/>
                      <a:pt x="12343" y="17513"/>
                    </a:cubicBezTo>
                    <a:cubicBezTo>
                      <a:pt x="12376" y="17013"/>
                      <a:pt x="12343" y="16479"/>
                      <a:pt x="12276" y="15979"/>
                    </a:cubicBezTo>
                    <a:cubicBezTo>
                      <a:pt x="12209" y="15512"/>
                      <a:pt x="12143" y="15112"/>
                      <a:pt x="12042" y="14678"/>
                    </a:cubicBezTo>
                    <a:cubicBezTo>
                      <a:pt x="11876" y="13877"/>
                      <a:pt x="11676" y="13110"/>
                      <a:pt x="11475" y="12376"/>
                    </a:cubicBezTo>
                    <a:cubicBezTo>
                      <a:pt x="11008" y="10875"/>
                      <a:pt x="10508" y="9474"/>
                      <a:pt x="9974" y="8107"/>
                    </a:cubicBezTo>
                    <a:cubicBezTo>
                      <a:pt x="9441" y="6706"/>
                      <a:pt x="8874" y="5371"/>
                      <a:pt x="8306" y="4037"/>
                    </a:cubicBezTo>
                    <a:cubicBezTo>
                      <a:pt x="7739" y="2669"/>
                      <a:pt x="7172" y="1368"/>
                      <a:pt x="6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196;p62"/>
              <p:cNvSpPr/>
              <p:nvPr/>
            </p:nvSpPr>
            <p:spPr>
              <a:xfrm>
                <a:off x="963437" y="3438999"/>
                <a:ext cx="238594" cy="342861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2045" extrusionOk="0">
                    <a:moveTo>
                      <a:pt x="642" y="0"/>
                    </a:moveTo>
                    <a:lnTo>
                      <a:pt x="642" y="0"/>
                    </a:lnTo>
                    <a:cubicBezTo>
                      <a:pt x="0" y="4525"/>
                      <a:pt x="871" y="12044"/>
                      <a:pt x="4235" y="12044"/>
                    </a:cubicBezTo>
                    <a:cubicBezTo>
                      <a:pt x="4368" y="12044"/>
                      <a:pt x="4505" y="12033"/>
                      <a:pt x="4645" y="12009"/>
                    </a:cubicBezTo>
                    <a:cubicBezTo>
                      <a:pt x="8381" y="11375"/>
                      <a:pt x="7414" y="4870"/>
                      <a:pt x="7414" y="4870"/>
                    </a:cubicBez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197;p62"/>
              <p:cNvSpPr/>
              <p:nvPr/>
            </p:nvSpPr>
            <p:spPr>
              <a:xfrm>
                <a:off x="490825" y="3438999"/>
                <a:ext cx="81695" cy="342861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2045" extrusionOk="0">
                    <a:moveTo>
                      <a:pt x="2869" y="0"/>
                    </a:moveTo>
                    <a:lnTo>
                      <a:pt x="568" y="4870"/>
                    </a:lnTo>
                    <a:cubicBezTo>
                      <a:pt x="568" y="4870"/>
                      <a:pt x="1" y="11375"/>
                      <a:pt x="1101" y="12009"/>
                    </a:cubicBezTo>
                    <a:cubicBezTo>
                      <a:pt x="1143" y="12033"/>
                      <a:pt x="1184" y="12044"/>
                      <a:pt x="1225" y="12044"/>
                    </a:cubicBezTo>
                    <a:cubicBezTo>
                      <a:pt x="2249" y="12044"/>
                      <a:pt x="2837" y="4525"/>
                      <a:pt x="2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198;p62"/>
              <p:cNvSpPr/>
              <p:nvPr/>
            </p:nvSpPr>
            <p:spPr>
              <a:xfrm>
                <a:off x="769969" y="2871204"/>
                <a:ext cx="38001" cy="1279018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44933" extrusionOk="0">
                    <a:moveTo>
                      <a:pt x="234" y="0"/>
                    </a:moveTo>
                    <a:cubicBezTo>
                      <a:pt x="167" y="2569"/>
                      <a:pt x="1" y="31223"/>
                      <a:pt x="1068" y="44933"/>
                    </a:cubicBezTo>
                    <a:lnTo>
                      <a:pt x="1335" y="44899"/>
                    </a:lnTo>
                    <a:cubicBezTo>
                      <a:pt x="267" y="31223"/>
                      <a:pt x="401" y="2569"/>
                      <a:pt x="5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3199;p62"/>
            <p:cNvGrpSpPr/>
            <p:nvPr/>
          </p:nvGrpSpPr>
          <p:grpSpPr>
            <a:xfrm>
              <a:off x="8536238" y="2011595"/>
              <a:ext cx="953737" cy="2103754"/>
              <a:chOff x="1470690" y="2173272"/>
              <a:chExt cx="907716" cy="2002240"/>
            </a:xfrm>
          </p:grpSpPr>
          <p:sp>
            <p:nvSpPr>
              <p:cNvPr id="172" name="Google Shape;3200;p62"/>
              <p:cNvSpPr/>
              <p:nvPr/>
            </p:nvSpPr>
            <p:spPr>
              <a:xfrm>
                <a:off x="1600325" y="3511863"/>
                <a:ext cx="545175" cy="66365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26546" extrusionOk="0">
                    <a:moveTo>
                      <a:pt x="1586" y="121"/>
                    </a:moveTo>
                    <a:lnTo>
                      <a:pt x="0" y="26498"/>
                    </a:lnTo>
                    <a:lnTo>
                      <a:pt x="18740" y="26546"/>
                    </a:lnTo>
                    <a:lnTo>
                      <a:pt x="218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73" name="Google Shape;3201;p62"/>
              <p:cNvSpPr/>
              <p:nvPr/>
            </p:nvSpPr>
            <p:spPr>
              <a:xfrm>
                <a:off x="1551385" y="2173272"/>
                <a:ext cx="674763" cy="561159"/>
              </a:xfrm>
              <a:custGeom>
                <a:avLst/>
                <a:gdLst/>
                <a:ahLst/>
                <a:cxnLst/>
                <a:rect l="l" t="t" r="r" b="b"/>
                <a:pathLst>
                  <a:path w="23705" h="19714" extrusionOk="0">
                    <a:moveTo>
                      <a:pt x="10394" y="0"/>
                    </a:moveTo>
                    <a:cubicBezTo>
                      <a:pt x="5203" y="0"/>
                      <a:pt x="5605" y="3105"/>
                      <a:pt x="5605" y="3105"/>
                    </a:cubicBezTo>
                    <a:cubicBezTo>
                      <a:pt x="2536" y="5340"/>
                      <a:pt x="1" y="14013"/>
                      <a:pt x="7306" y="17549"/>
                    </a:cubicBezTo>
                    <a:cubicBezTo>
                      <a:pt x="10165" y="18920"/>
                      <a:pt x="13484" y="19713"/>
                      <a:pt x="16279" y="19713"/>
                    </a:cubicBezTo>
                    <a:cubicBezTo>
                      <a:pt x="20625" y="19713"/>
                      <a:pt x="23704" y="17795"/>
                      <a:pt x="21816" y="13146"/>
                    </a:cubicBezTo>
                    <a:cubicBezTo>
                      <a:pt x="18681" y="5473"/>
                      <a:pt x="19815" y="1004"/>
                      <a:pt x="12443" y="136"/>
                    </a:cubicBezTo>
                    <a:cubicBezTo>
                      <a:pt x="11678" y="42"/>
                      <a:pt x="10998" y="0"/>
                      <a:pt x="10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202;p62"/>
              <p:cNvSpPr/>
              <p:nvPr/>
            </p:nvSpPr>
            <p:spPr>
              <a:xfrm>
                <a:off x="2243539" y="3565265"/>
                <a:ext cx="134867" cy="18422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6472" extrusionOk="0">
                    <a:moveTo>
                      <a:pt x="968" y="1"/>
                    </a:moveTo>
                    <a:cubicBezTo>
                      <a:pt x="1" y="1235"/>
                      <a:pt x="968" y="3536"/>
                      <a:pt x="968" y="3536"/>
                    </a:cubicBezTo>
                    <a:lnTo>
                      <a:pt x="1202" y="5838"/>
                    </a:lnTo>
                    <a:cubicBezTo>
                      <a:pt x="1268" y="6205"/>
                      <a:pt x="1569" y="6472"/>
                      <a:pt x="1936" y="6472"/>
                    </a:cubicBezTo>
                    <a:lnTo>
                      <a:pt x="3904" y="6405"/>
                    </a:lnTo>
                    <a:cubicBezTo>
                      <a:pt x="4271" y="6372"/>
                      <a:pt x="4537" y="6105"/>
                      <a:pt x="4571" y="5771"/>
                    </a:cubicBezTo>
                    <a:lnTo>
                      <a:pt x="4671" y="4737"/>
                    </a:lnTo>
                    <a:cubicBezTo>
                      <a:pt x="4738" y="4270"/>
                      <a:pt x="4604" y="3770"/>
                      <a:pt x="4337" y="3336"/>
                    </a:cubicBezTo>
                    <a:lnTo>
                      <a:pt x="2469" y="501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203;p62"/>
              <p:cNvSpPr/>
              <p:nvPr/>
            </p:nvSpPr>
            <p:spPr>
              <a:xfrm>
                <a:off x="2047964" y="2905389"/>
                <a:ext cx="285817" cy="725459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25486" extrusionOk="0">
                    <a:moveTo>
                      <a:pt x="0" y="0"/>
                    </a:moveTo>
                    <a:cubicBezTo>
                      <a:pt x="34" y="1201"/>
                      <a:pt x="100" y="2335"/>
                      <a:pt x="200" y="3503"/>
                    </a:cubicBezTo>
                    <a:cubicBezTo>
                      <a:pt x="267" y="4670"/>
                      <a:pt x="401" y="5804"/>
                      <a:pt x="501" y="6972"/>
                    </a:cubicBezTo>
                    <a:cubicBezTo>
                      <a:pt x="762" y="9230"/>
                      <a:pt x="1056" y="11519"/>
                      <a:pt x="1508" y="13778"/>
                    </a:cubicBezTo>
                    <a:lnTo>
                      <a:pt x="1508" y="13778"/>
                    </a:lnTo>
                    <a:cubicBezTo>
                      <a:pt x="1520" y="13896"/>
                      <a:pt x="1544" y="14004"/>
                      <a:pt x="1568" y="14077"/>
                    </a:cubicBezTo>
                    <a:cubicBezTo>
                      <a:pt x="1568" y="14210"/>
                      <a:pt x="1601" y="14311"/>
                      <a:pt x="1635" y="14411"/>
                    </a:cubicBezTo>
                    <a:lnTo>
                      <a:pt x="1702" y="14677"/>
                    </a:lnTo>
                    <a:lnTo>
                      <a:pt x="1768" y="14878"/>
                    </a:lnTo>
                    <a:cubicBezTo>
                      <a:pt x="1835" y="15211"/>
                      <a:pt x="1935" y="15478"/>
                      <a:pt x="2035" y="15712"/>
                    </a:cubicBezTo>
                    <a:cubicBezTo>
                      <a:pt x="2235" y="16245"/>
                      <a:pt x="2435" y="16712"/>
                      <a:pt x="2669" y="17213"/>
                    </a:cubicBezTo>
                    <a:cubicBezTo>
                      <a:pt x="3069" y="18180"/>
                      <a:pt x="3503" y="19081"/>
                      <a:pt x="3970" y="20015"/>
                    </a:cubicBezTo>
                    <a:cubicBezTo>
                      <a:pt x="4437" y="20915"/>
                      <a:pt x="4870" y="21849"/>
                      <a:pt x="5371" y="22750"/>
                    </a:cubicBezTo>
                    <a:cubicBezTo>
                      <a:pt x="5871" y="23651"/>
                      <a:pt x="6338" y="24551"/>
                      <a:pt x="6939" y="25485"/>
                    </a:cubicBezTo>
                    <a:lnTo>
                      <a:pt x="10041" y="23684"/>
                    </a:lnTo>
                    <a:cubicBezTo>
                      <a:pt x="9641" y="22883"/>
                      <a:pt x="9240" y="21983"/>
                      <a:pt x="8840" y="21082"/>
                    </a:cubicBezTo>
                    <a:cubicBezTo>
                      <a:pt x="8473" y="20181"/>
                      <a:pt x="8073" y="19247"/>
                      <a:pt x="7739" y="18347"/>
                    </a:cubicBezTo>
                    <a:cubicBezTo>
                      <a:pt x="7372" y="17446"/>
                      <a:pt x="7005" y="16512"/>
                      <a:pt x="6705" y="15611"/>
                    </a:cubicBezTo>
                    <a:cubicBezTo>
                      <a:pt x="6572" y="15178"/>
                      <a:pt x="6405" y="14711"/>
                      <a:pt x="6271" y="14277"/>
                    </a:cubicBezTo>
                    <a:cubicBezTo>
                      <a:pt x="6238" y="14077"/>
                      <a:pt x="6171" y="13844"/>
                      <a:pt x="6105" y="13677"/>
                    </a:cubicBezTo>
                    <a:lnTo>
                      <a:pt x="6071" y="13543"/>
                    </a:lnTo>
                    <a:lnTo>
                      <a:pt x="6071" y="13443"/>
                    </a:lnTo>
                    <a:lnTo>
                      <a:pt x="6071" y="13176"/>
                    </a:lnTo>
                    <a:cubicBezTo>
                      <a:pt x="5804" y="11042"/>
                      <a:pt x="5638" y="8840"/>
                      <a:pt x="5571" y="6638"/>
                    </a:cubicBezTo>
                    <a:cubicBezTo>
                      <a:pt x="5504" y="5504"/>
                      <a:pt x="5504" y="4370"/>
                      <a:pt x="5504" y="3303"/>
                    </a:cubicBezTo>
                    <a:cubicBezTo>
                      <a:pt x="5471" y="2202"/>
                      <a:pt x="5504" y="1068"/>
                      <a:pt x="55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204;p62"/>
              <p:cNvSpPr/>
              <p:nvPr/>
            </p:nvSpPr>
            <p:spPr>
              <a:xfrm>
                <a:off x="1620694" y="2764380"/>
                <a:ext cx="575448" cy="744929"/>
              </a:xfrm>
              <a:custGeom>
                <a:avLst/>
                <a:gdLst/>
                <a:ahLst/>
                <a:cxnLst/>
                <a:rect l="l" t="t" r="r" b="b"/>
                <a:pathLst>
                  <a:path w="20216" h="26170" extrusionOk="0">
                    <a:moveTo>
                      <a:pt x="9407" y="1"/>
                    </a:moveTo>
                    <a:cubicBezTo>
                      <a:pt x="8240" y="1"/>
                      <a:pt x="7072" y="51"/>
                      <a:pt x="5905" y="151"/>
                    </a:cubicBezTo>
                    <a:cubicBezTo>
                      <a:pt x="4804" y="184"/>
                      <a:pt x="3770" y="284"/>
                      <a:pt x="2836" y="418"/>
                    </a:cubicBezTo>
                    <a:cubicBezTo>
                      <a:pt x="1135" y="618"/>
                      <a:pt x="1" y="2286"/>
                      <a:pt x="434" y="3987"/>
                    </a:cubicBezTo>
                    <a:cubicBezTo>
                      <a:pt x="3069" y="14828"/>
                      <a:pt x="2602" y="20365"/>
                      <a:pt x="2569" y="26169"/>
                    </a:cubicBezTo>
                    <a:lnTo>
                      <a:pt x="18747" y="26169"/>
                    </a:lnTo>
                    <a:cubicBezTo>
                      <a:pt x="20215" y="14228"/>
                      <a:pt x="20082" y="6422"/>
                      <a:pt x="19915" y="3653"/>
                    </a:cubicBezTo>
                    <a:cubicBezTo>
                      <a:pt x="19848" y="2186"/>
                      <a:pt x="18747" y="985"/>
                      <a:pt x="17280" y="718"/>
                    </a:cubicBezTo>
                    <a:cubicBezTo>
                      <a:pt x="16045" y="518"/>
                      <a:pt x="14444" y="284"/>
                      <a:pt x="12910" y="151"/>
                    </a:cubicBezTo>
                    <a:cubicBezTo>
                      <a:pt x="11742" y="51"/>
                      <a:pt x="10575" y="1"/>
                      <a:pt x="9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205;p62"/>
              <p:cNvSpPr/>
              <p:nvPr/>
            </p:nvSpPr>
            <p:spPr>
              <a:xfrm>
                <a:off x="1811544" y="2551243"/>
                <a:ext cx="232644" cy="342776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12042" extrusionOk="0">
                    <a:moveTo>
                      <a:pt x="401" y="0"/>
                    </a:moveTo>
                    <a:cubicBezTo>
                      <a:pt x="934" y="2235"/>
                      <a:pt x="1535" y="6371"/>
                      <a:pt x="0" y="7906"/>
                    </a:cubicBezTo>
                    <a:cubicBezTo>
                      <a:pt x="0" y="7906"/>
                      <a:pt x="1401" y="10141"/>
                      <a:pt x="5771" y="12042"/>
                    </a:cubicBezTo>
                    <a:cubicBezTo>
                      <a:pt x="8173" y="10574"/>
                      <a:pt x="7039" y="7906"/>
                      <a:pt x="7039" y="7906"/>
                    </a:cubicBezTo>
                    <a:cubicBezTo>
                      <a:pt x="4470" y="7305"/>
                      <a:pt x="4470" y="5437"/>
                      <a:pt x="4837" y="3669"/>
                    </a:cubicBez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206;p62"/>
              <p:cNvSpPr/>
              <p:nvPr/>
            </p:nvSpPr>
            <p:spPr>
              <a:xfrm>
                <a:off x="1872314" y="2593967"/>
                <a:ext cx="76941" cy="96866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03" extrusionOk="0">
                    <a:moveTo>
                      <a:pt x="67" y="0"/>
                    </a:moveTo>
                    <a:cubicBezTo>
                      <a:pt x="0" y="400"/>
                      <a:pt x="0" y="801"/>
                      <a:pt x="67" y="1201"/>
                    </a:cubicBezTo>
                    <a:cubicBezTo>
                      <a:pt x="200" y="2202"/>
                      <a:pt x="1568" y="3269"/>
                      <a:pt x="2535" y="3403"/>
                    </a:cubicBezTo>
                    <a:cubicBezTo>
                      <a:pt x="2569" y="3002"/>
                      <a:pt x="2602" y="2569"/>
                      <a:pt x="2702" y="2168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207;p62"/>
              <p:cNvSpPr/>
              <p:nvPr/>
            </p:nvSpPr>
            <p:spPr>
              <a:xfrm>
                <a:off x="1724473" y="2251121"/>
                <a:ext cx="343459" cy="406566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4283" extrusionOk="0">
                    <a:moveTo>
                      <a:pt x="5378" y="1"/>
                    </a:moveTo>
                    <a:cubicBezTo>
                      <a:pt x="2168" y="1"/>
                      <a:pt x="0" y="3094"/>
                      <a:pt x="925" y="6374"/>
                    </a:cubicBezTo>
                    <a:cubicBezTo>
                      <a:pt x="1925" y="10077"/>
                      <a:pt x="2292" y="11645"/>
                      <a:pt x="4494" y="13213"/>
                    </a:cubicBezTo>
                    <a:cubicBezTo>
                      <a:pt x="5515" y="13948"/>
                      <a:pt x="6611" y="14283"/>
                      <a:pt x="7642" y="14283"/>
                    </a:cubicBezTo>
                    <a:cubicBezTo>
                      <a:pt x="9978" y="14283"/>
                      <a:pt x="11976" y="12562"/>
                      <a:pt x="11999" y="9877"/>
                    </a:cubicBezTo>
                    <a:cubicBezTo>
                      <a:pt x="12066" y="6408"/>
                      <a:pt x="10398" y="971"/>
                      <a:pt x="6562" y="137"/>
                    </a:cubicBezTo>
                    <a:cubicBezTo>
                      <a:pt x="6155" y="45"/>
                      <a:pt x="5759" y="1"/>
                      <a:pt x="5378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208;p62"/>
              <p:cNvSpPr/>
              <p:nvPr/>
            </p:nvSpPr>
            <p:spPr>
              <a:xfrm>
                <a:off x="1644433" y="2223653"/>
                <a:ext cx="373148" cy="264952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9308" extrusionOk="0">
                    <a:moveTo>
                      <a:pt x="9031" y="0"/>
                    </a:moveTo>
                    <a:cubicBezTo>
                      <a:pt x="9012" y="0"/>
                      <a:pt x="8993" y="1"/>
                      <a:pt x="8974" y="1"/>
                    </a:cubicBezTo>
                    <a:cubicBezTo>
                      <a:pt x="6338" y="34"/>
                      <a:pt x="1" y="3203"/>
                      <a:pt x="4470" y="9307"/>
                    </a:cubicBezTo>
                    <a:cubicBezTo>
                      <a:pt x="5371" y="8507"/>
                      <a:pt x="6272" y="5138"/>
                      <a:pt x="5805" y="3670"/>
                    </a:cubicBezTo>
                    <a:lnTo>
                      <a:pt x="5805" y="3670"/>
                    </a:lnTo>
                    <a:cubicBezTo>
                      <a:pt x="6161" y="3700"/>
                      <a:pt x="6511" y="3712"/>
                      <a:pt x="6853" y="3712"/>
                    </a:cubicBezTo>
                    <a:cubicBezTo>
                      <a:pt x="8537" y="3712"/>
                      <a:pt x="10033" y="3413"/>
                      <a:pt x="11204" y="3413"/>
                    </a:cubicBezTo>
                    <a:cubicBezTo>
                      <a:pt x="11931" y="3413"/>
                      <a:pt x="12533" y="3529"/>
                      <a:pt x="12976" y="3904"/>
                    </a:cubicBezTo>
                    <a:cubicBezTo>
                      <a:pt x="13109" y="2248"/>
                      <a:pt x="11631" y="0"/>
                      <a:pt x="90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209;p62"/>
              <p:cNvSpPr/>
              <p:nvPr/>
            </p:nvSpPr>
            <p:spPr>
              <a:xfrm>
                <a:off x="1894146" y="2419142"/>
                <a:ext cx="23768" cy="31568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109" extrusionOk="0">
                    <a:moveTo>
                      <a:pt x="338" y="1"/>
                    </a:moveTo>
                    <a:cubicBezTo>
                      <a:pt x="325" y="1"/>
                      <a:pt x="313" y="2"/>
                      <a:pt x="301" y="4"/>
                    </a:cubicBezTo>
                    <a:cubicBezTo>
                      <a:pt x="101" y="38"/>
                      <a:pt x="0" y="305"/>
                      <a:pt x="67" y="605"/>
                    </a:cubicBezTo>
                    <a:cubicBezTo>
                      <a:pt x="98" y="886"/>
                      <a:pt x="305" y="1108"/>
                      <a:pt x="495" y="1108"/>
                    </a:cubicBezTo>
                    <a:cubicBezTo>
                      <a:pt x="508" y="1108"/>
                      <a:pt x="521" y="1107"/>
                      <a:pt x="534" y="1105"/>
                    </a:cubicBezTo>
                    <a:cubicBezTo>
                      <a:pt x="701" y="1038"/>
                      <a:pt x="834" y="772"/>
                      <a:pt x="768" y="471"/>
                    </a:cubicBezTo>
                    <a:cubicBezTo>
                      <a:pt x="706" y="193"/>
                      <a:pt x="501" y="1"/>
                      <a:pt x="3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210;p62"/>
              <p:cNvSpPr/>
              <p:nvPr/>
            </p:nvSpPr>
            <p:spPr>
              <a:xfrm>
                <a:off x="1996701" y="2400157"/>
                <a:ext cx="24708" cy="31568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109" extrusionOk="0">
                    <a:moveTo>
                      <a:pt x="344" y="1"/>
                    </a:moveTo>
                    <a:cubicBezTo>
                      <a:pt x="329" y="1"/>
                      <a:pt x="315" y="2"/>
                      <a:pt x="300" y="4"/>
                    </a:cubicBezTo>
                    <a:cubicBezTo>
                      <a:pt x="100" y="38"/>
                      <a:pt x="0" y="304"/>
                      <a:pt x="67" y="605"/>
                    </a:cubicBezTo>
                    <a:cubicBezTo>
                      <a:pt x="129" y="886"/>
                      <a:pt x="338" y="1108"/>
                      <a:pt x="501" y="1108"/>
                    </a:cubicBezTo>
                    <a:cubicBezTo>
                      <a:pt x="512" y="1108"/>
                      <a:pt x="523" y="1107"/>
                      <a:pt x="534" y="1105"/>
                    </a:cubicBezTo>
                    <a:cubicBezTo>
                      <a:pt x="734" y="1038"/>
                      <a:pt x="867" y="771"/>
                      <a:pt x="767" y="471"/>
                    </a:cubicBezTo>
                    <a:cubicBezTo>
                      <a:pt x="705" y="193"/>
                      <a:pt x="529" y="1"/>
                      <a:pt x="3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211;p62"/>
              <p:cNvSpPr/>
              <p:nvPr/>
            </p:nvSpPr>
            <p:spPr>
              <a:xfrm>
                <a:off x="2003333" y="2391732"/>
                <a:ext cx="19015" cy="1181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15" extrusionOk="0">
                    <a:moveTo>
                      <a:pt x="668" y="0"/>
                    </a:moveTo>
                    <a:lnTo>
                      <a:pt x="1" y="334"/>
                    </a:lnTo>
                    <a:cubicBezTo>
                      <a:pt x="84" y="391"/>
                      <a:pt x="159" y="414"/>
                      <a:pt x="227" y="414"/>
                    </a:cubicBezTo>
                    <a:cubicBezTo>
                      <a:pt x="515" y="414"/>
                      <a:pt x="668" y="0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212;p62"/>
              <p:cNvSpPr/>
              <p:nvPr/>
            </p:nvSpPr>
            <p:spPr>
              <a:xfrm>
                <a:off x="1983408" y="2436335"/>
                <a:ext cx="42754" cy="6091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140" extrusionOk="0">
                    <a:moveTo>
                      <a:pt x="0" y="1"/>
                    </a:moveTo>
                    <a:lnTo>
                      <a:pt x="467" y="2136"/>
                    </a:lnTo>
                    <a:cubicBezTo>
                      <a:pt x="501" y="2139"/>
                      <a:pt x="535" y="2140"/>
                      <a:pt x="569" y="2140"/>
                    </a:cubicBezTo>
                    <a:cubicBezTo>
                      <a:pt x="929" y="2140"/>
                      <a:pt x="1257" y="1980"/>
                      <a:pt x="1501" y="1735"/>
                    </a:cubicBezTo>
                    <a:cubicBezTo>
                      <a:pt x="934" y="1235"/>
                      <a:pt x="434" y="635"/>
                      <a:pt x="0" y="1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213;p62"/>
              <p:cNvSpPr/>
              <p:nvPr/>
            </p:nvSpPr>
            <p:spPr>
              <a:xfrm>
                <a:off x="1910285" y="2516346"/>
                <a:ext cx="68401" cy="23597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829" extrusionOk="0">
                    <a:moveTo>
                      <a:pt x="101" y="0"/>
                    </a:moveTo>
                    <a:cubicBezTo>
                      <a:pt x="76" y="0"/>
                      <a:pt x="51" y="9"/>
                      <a:pt x="34" y="25"/>
                    </a:cubicBezTo>
                    <a:cubicBezTo>
                      <a:pt x="1" y="59"/>
                      <a:pt x="1" y="125"/>
                      <a:pt x="34" y="159"/>
                    </a:cubicBezTo>
                    <a:cubicBezTo>
                      <a:pt x="475" y="568"/>
                      <a:pt x="1094" y="829"/>
                      <a:pt x="1723" y="829"/>
                    </a:cubicBezTo>
                    <a:cubicBezTo>
                      <a:pt x="1760" y="829"/>
                      <a:pt x="1798" y="828"/>
                      <a:pt x="1835" y="826"/>
                    </a:cubicBezTo>
                    <a:cubicBezTo>
                      <a:pt x="2002" y="826"/>
                      <a:pt x="2169" y="826"/>
                      <a:pt x="2336" y="792"/>
                    </a:cubicBezTo>
                    <a:cubicBezTo>
                      <a:pt x="2369" y="792"/>
                      <a:pt x="2402" y="726"/>
                      <a:pt x="2402" y="692"/>
                    </a:cubicBezTo>
                    <a:cubicBezTo>
                      <a:pt x="2402" y="643"/>
                      <a:pt x="2367" y="613"/>
                      <a:pt x="2334" y="613"/>
                    </a:cubicBezTo>
                    <a:cubicBezTo>
                      <a:pt x="2322" y="613"/>
                      <a:pt x="2311" y="617"/>
                      <a:pt x="2302" y="626"/>
                    </a:cubicBezTo>
                    <a:cubicBezTo>
                      <a:pt x="2159" y="651"/>
                      <a:pt x="2015" y="663"/>
                      <a:pt x="1871" y="663"/>
                    </a:cubicBezTo>
                    <a:cubicBezTo>
                      <a:pt x="1244" y="663"/>
                      <a:pt x="629" y="432"/>
                      <a:pt x="167" y="25"/>
                    </a:cubicBezTo>
                    <a:cubicBezTo>
                      <a:pt x="151" y="9"/>
                      <a:pt x="126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214;p62"/>
              <p:cNvSpPr/>
              <p:nvPr/>
            </p:nvSpPr>
            <p:spPr>
              <a:xfrm>
                <a:off x="1712803" y="2451022"/>
                <a:ext cx="101478" cy="90917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194" extrusionOk="0">
                    <a:moveTo>
                      <a:pt x="1403" y="1"/>
                    </a:moveTo>
                    <a:cubicBezTo>
                      <a:pt x="1336" y="1"/>
                      <a:pt x="1269" y="6"/>
                      <a:pt x="1201" y="19"/>
                    </a:cubicBezTo>
                    <a:cubicBezTo>
                      <a:pt x="267" y="185"/>
                      <a:pt x="0" y="1153"/>
                      <a:pt x="501" y="1920"/>
                    </a:cubicBezTo>
                    <a:cubicBezTo>
                      <a:pt x="901" y="2520"/>
                      <a:pt x="1535" y="2987"/>
                      <a:pt x="2235" y="3154"/>
                    </a:cubicBezTo>
                    <a:cubicBezTo>
                      <a:pt x="2347" y="3181"/>
                      <a:pt x="2452" y="3194"/>
                      <a:pt x="2548" y="3194"/>
                    </a:cubicBezTo>
                    <a:cubicBezTo>
                      <a:pt x="3285" y="3194"/>
                      <a:pt x="3564" y="2453"/>
                      <a:pt x="3269" y="1686"/>
                    </a:cubicBezTo>
                    <a:cubicBezTo>
                      <a:pt x="3022" y="944"/>
                      <a:pt x="2258" y="1"/>
                      <a:pt x="140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215;p62"/>
              <p:cNvSpPr/>
              <p:nvPr/>
            </p:nvSpPr>
            <p:spPr>
              <a:xfrm>
                <a:off x="1866621" y="2363240"/>
                <a:ext cx="47480" cy="28522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002" extrusionOk="0">
                    <a:moveTo>
                      <a:pt x="1501" y="0"/>
                    </a:moveTo>
                    <a:cubicBezTo>
                      <a:pt x="934" y="0"/>
                      <a:pt x="400" y="267"/>
                      <a:pt x="33" y="734"/>
                    </a:cubicBezTo>
                    <a:cubicBezTo>
                      <a:pt x="0" y="801"/>
                      <a:pt x="0" y="901"/>
                      <a:pt x="67" y="968"/>
                    </a:cubicBezTo>
                    <a:cubicBezTo>
                      <a:pt x="134" y="1001"/>
                      <a:pt x="167" y="1001"/>
                      <a:pt x="200" y="1001"/>
                    </a:cubicBezTo>
                    <a:cubicBezTo>
                      <a:pt x="267" y="1001"/>
                      <a:pt x="300" y="968"/>
                      <a:pt x="334" y="934"/>
                    </a:cubicBezTo>
                    <a:cubicBezTo>
                      <a:pt x="601" y="567"/>
                      <a:pt x="1034" y="367"/>
                      <a:pt x="1501" y="367"/>
                    </a:cubicBezTo>
                    <a:cubicBezTo>
                      <a:pt x="1568" y="367"/>
                      <a:pt x="1668" y="301"/>
                      <a:pt x="1668" y="200"/>
                    </a:cubicBezTo>
                    <a:cubicBezTo>
                      <a:pt x="1668" y="100"/>
                      <a:pt x="1601" y="34"/>
                      <a:pt x="1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216;p62"/>
              <p:cNvSpPr/>
              <p:nvPr/>
            </p:nvSpPr>
            <p:spPr>
              <a:xfrm>
                <a:off x="1982440" y="2345194"/>
                <a:ext cx="54169" cy="15257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536" extrusionOk="0">
                    <a:moveTo>
                      <a:pt x="951" y="1"/>
                    </a:moveTo>
                    <a:cubicBezTo>
                      <a:pt x="668" y="1"/>
                      <a:pt x="384" y="67"/>
                      <a:pt x="134" y="201"/>
                    </a:cubicBezTo>
                    <a:cubicBezTo>
                      <a:pt x="34" y="234"/>
                      <a:pt x="1" y="367"/>
                      <a:pt x="67" y="434"/>
                    </a:cubicBezTo>
                    <a:cubicBezTo>
                      <a:pt x="110" y="499"/>
                      <a:pt x="167" y="536"/>
                      <a:pt x="229" y="536"/>
                    </a:cubicBezTo>
                    <a:cubicBezTo>
                      <a:pt x="263" y="536"/>
                      <a:pt x="299" y="525"/>
                      <a:pt x="334" y="501"/>
                    </a:cubicBezTo>
                    <a:cubicBezTo>
                      <a:pt x="534" y="401"/>
                      <a:pt x="751" y="351"/>
                      <a:pt x="972" y="351"/>
                    </a:cubicBezTo>
                    <a:cubicBezTo>
                      <a:pt x="1193" y="351"/>
                      <a:pt x="1418" y="401"/>
                      <a:pt x="1635" y="501"/>
                    </a:cubicBezTo>
                    <a:cubicBezTo>
                      <a:pt x="1669" y="534"/>
                      <a:pt x="1735" y="534"/>
                      <a:pt x="1769" y="534"/>
                    </a:cubicBezTo>
                    <a:cubicBezTo>
                      <a:pt x="1802" y="501"/>
                      <a:pt x="1835" y="468"/>
                      <a:pt x="1869" y="434"/>
                    </a:cubicBezTo>
                    <a:cubicBezTo>
                      <a:pt x="1902" y="334"/>
                      <a:pt x="1869" y="234"/>
                      <a:pt x="1769" y="201"/>
                    </a:cubicBezTo>
                    <a:cubicBezTo>
                      <a:pt x="1518" y="67"/>
                      <a:pt x="1235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217;p62"/>
              <p:cNvSpPr/>
              <p:nvPr/>
            </p:nvSpPr>
            <p:spPr>
              <a:xfrm>
                <a:off x="1899839" y="2410717"/>
                <a:ext cx="19015" cy="1181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15" extrusionOk="0">
                    <a:moveTo>
                      <a:pt x="668" y="0"/>
                    </a:moveTo>
                    <a:lnTo>
                      <a:pt x="1" y="334"/>
                    </a:lnTo>
                    <a:cubicBezTo>
                      <a:pt x="84" y="391"/>
                      <a:pt x="159" y="414"/>
                      <a:pt x="227" y="414"/>
                    </a:cubicBezTo>
                    <a:cubicBezTo>
                      <a:pt x="515" y="414"/>
                      <a:pt x="668" y="0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218;p62"/>
              <p:cNvSpPr/>
              <p:nvPr/>
            </p:nvSpPr>
            <p:spPr>
              <a:xfrm>
                <a:off x="1601709" y="2758203"/>
                <a:ext cx="613421" cy="95241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3459" extrusionOk="0">
                    <a:moveTo>
                      <a:pt x="12976" y="1"/>
                    </a:moveTo>
                    <a:lnTo>
                      <a:pt x="12976" y="1"/>
                    </a:lnTo>
                    <a:cubicBezTo>
                      <a:pt x="16679" y="2403"/>
                      <a:pt x="17380" y="7540"/>
                      <a:pt x="14477" y="10842"/>
                    </a:cubicBezTo>
                    <a:cubicBezTo>
                      <a:pt x="12743" y="7640"/>
                      <a:pt x="6238" y="2636"/>
                      <a:pt x="7806" y="34"/>
                    </a:cubicBezTo>
                    <a:cubicBezTo>
                      <a:pt x="7505" y="21"/>
                      <a:pt x="7204" y="15"/>
                      <a:pt x="6903" y="15"/>
                    </a:cubicBezTo>
                    <a:cubicBezTo>
                      <a:pt x="5671" y="15"/>
                      <a:pt x="4443" y="127"/>
                      <a:pt x="3236" y="368"/>
                    </a:cubicBezTo>
                    <a:cubicBezTo>
                      <a:pt x="734" y="835"/>
                      <a:pt x="0" y="2569"/>
                      <a:pt x="634" y="6439"/>
                    </a:cubicBezTo>
                    <a:cubicBezTo>
                      <a:pt x="2202" y="16279"/>
                      <a:pt x="1001" y="28221"/>
                      <a:pt x="1001" y="28221"/>
                    </a:cubicBezTo>
                    <a:cubicBezTo>
                      <a:pt x="1001" y="28221"/>
                      <a:pt x="10308" y="32624"/>
                      <a:pt x="13410" y="33458"/>
                    </a:cubicBezTo>
                    <a:cubicBezTo>
                      <a:pt x="18347" y="32257"/>
                      <a:pt x="19414" y="28788"/>
                      <a:pt x="19414" y="28788"/>
                    </a:cubicBezTo>
                    <a:cubicBezTo>
                      <a:pt x="19414" y="28788"/>
                      <a:pt x="21549" y="10542"/>
                      <a:pt x="21316" y="6606"/>
                    </a:cubicBezTo>
                    <a:cubicBezTo>
                      <a:pt x="21116" y="2736"/>
                      <a:pt x="20482" y="1202"/>
                      <a:pt x="17947" y="735"/>
                    </a:cubicBezTo>
                    <a:cubicBezTo>
                      <a:pt x="15378" y="268"/>
                      <a:pt x="12977" y="1"/>
                      <a:pt x="12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219;p62"/>
              <p:cNvSpPr/>
              <p:nvPr/>
            </p:nvSpPr>
            <p:spPr>
              <a:xfrm>
                <a:off x="1727035" y="2899469"/>
                <a:ext cx="178532" cy="26230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9215" extrusionOk="0">
                    <a:moveTo>
                      <a:pt x="2797" y="1"/>
                    </a:moveTo>
                    <a:cubicBezTo>
                      <a:pt x="2060" y="1"/>
                      <a:pt x="1375" y="395"/>
                      <a:pt x="1035" y="1076"/>
                    </a:cubicBezTo>
                    <a:cubicBezTo>
                      <a:pt x="1" y="2944"/>
                      <a:pt x="1302" y="6680"/>
                      <a:pt x="3036" y="9215"/>
                    </a:cubicBezTo>
                    <a:lnTo>
                      <a:pt x="3403" y="8948"/>
                    </a:lnTo>
                    <a:cubicBezTo>
                      <a:pt x="1468" y="6146"/>
                      <a:pt x="601" y="2777"/>
                      <a:pt x="1402" y="1242"/>
                    </a:cubicBezTo>
                    <a:cubicBezTo>
                      <a:pt x="1720" y="733"/>
                      <a:pt x="2281" y="406"/>
                      <a:pt x="2882" y="406"/>
                    </a:cubicBezTo>
                    <a:cubicBezTo>
                      <a:pt x="2911" y="406"/>
                      <a:pt x="2940" y="407"/>
                      <a:pt x="2969" y="408"/>
                    </a:cubicBezTo>
                    <a:cubicBezTo>
                      <a:pt x="3536" y="408"/>
                      <a:pt x="4070" y="642"/>
                      <a:pt x="4470" y="1076"/>
                    </a:cubicBezTo>
                    <a:cubicBezTo>
                      <a:pt x="5471" y="2210"/>
                      <a:pt x="5838" y="4712"/>
                      <a:pt x="5538" y="8548"/>
                    </a:cubicBezTo>
                    <a:lnTo>
                      <a:pt x="5972" y="8581"/>
                    </a:lnTo>
                    <a:cubicBezTo>
                      <a:pt x="6272" y="4578"/>
                      <a:pt x="5905" y="2010"/>
                      <a:pt x="4771" y="775"/>
                    </a:cubicBezTo>
                    <a:cubicBezTo>
                      <a:pt x="4304" y="275"/>
                      <a:pt x="3670" y="8"/>
                      <a:pt x="2969" y="8"/>
                    </a:cubicBezTo>
                    <a:cubicBezTo>
                      <a:pt x="2912" y="3"/>
                      <a:pt x="2854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220;p62"/>
              <p:cNvSpPr/>
              <p:nvPr/>
            </p:nvSpPr>
            <p:spPr>
              <a:xfrm>
                <a:off x="1805851" y="3129456"/>
                <a:ext cx="36094" cy="53201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869" extrusionOk="0">
                    <a:moveTo>
                      <a:pt x="634" y="1"/>
                    </a:moveTo>
                    <a:cubicBezTo>
                      <a:pt x="267" y="1"/>
                      <a:pt x="0" y="401"/>
                      <a:pt x="0" y="935"/>
                    </a:cubicBezTo>
                    <a:cubicBezTo>
                      <a:pt x="0" y="1435"/>
                      <a:pt x="267" y="1869"/>
                      <a:pt x="634" y="1869"/>
                    </a:cubicBezTo>
                    <a:cubicBezTo>
                      <a:pt x="1001" y="1869"/>
                      <a:pt x="1268" y="1435"/>
                      <a:pt x="1268" y="935"/>
                    </a:cubicBezTo>
                    <a:cubicBezTo>
                      <a:pt x="1268" y="401"/>
                      <a:pt x="1001" y="1"/>
                      <a:pt x="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221;p62"/>
              <p:cNvSpPr/>
              <p:nvPr/>
            </p:nvSpPr>
            <p:spPr>
              <a:xfrm>
                <a:off x="1874193" y="3122824"/>
                <a:ext cx="36122" cy="52233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835" extrusionOk="0">
                    <a:moveTo>
                      <a:pt x="635" y="0"/>
                    </a:moveTo>
                    <a:cubicBezTo>
                      <a:pt x="301" y="0"/>
                      <a:pt x="1" y="400"/>
                      <a:pt x="1" y="901"/>
                    </a:cubicBezTo>
                    <a:cubicBezTo>
                      <a:pt x="1" y="1434"/>
                      <a:pt x="301" y="1835"/>
                      <a:pt x="635" y="1835"/>
                    </a:cubicBezTo>
                    <a:cubicBezTo>
                      <a:pt x="1002" y="1835"/>
                      <a:pt x="1269" y="1434"/>
                      <a:pt x="1269" y="901"/>
                    </a:cubicBezTo>
                    <a:cubicBezTo>
                      <a:pt x="1269" y="400"/>
                      <a:pt x="1002" y="0"/>
                      <a:pt x="6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222;p62"/>
              <p:cNvSpPr/>
              <p:nvPr/>
            </p:nvSpPr>
            <p:spPr>
              <a:xfrm>
                <a:off x="2075489" y="2905332"/>
                <a:ext cx="70679" cy="59549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092" extrusionOk="0">
                    <a:moveTo>
                      <a:pt x="1363" y="0"/>
                    </a:moveTo>
                    <a:cubicBezTo>
                      <a:pt x="1343" y="0"/>
                      <a:pt x="1322" y="1"/>
                      <a:pt x="1302" y="2"/>
                    </a:cubicBezTo>
                    <a:cubicBezTo>
                      <a:pt x="368" y="102"/>
                      <a:pt x="1" y="1236"/>
                      <a:pt x="735" y="1837"/>
                    </a:cubicBezTo>
                    <a:cubicBezTo>
                      <a:pt x="939" y="2012"/>
                      <a:pt x="1176" y="2091"/>
                      <a:pt x="1406" y="2091"/>
                    </a:cubicBezTo>
                    <a:cubicBezTo>
                      <a:pt x="1962" y="2091"/>
                      <a:pt x="2483" y="1631"/>
                      <a:pt x="2436" y="970"/>
                    </a:cubicBezTo>
                    <a:cubicBezTo>
                      <a:pt x="2404" y="423"/>
                      <a:pt x="1907" y="0"/>
                      <a:pt x="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223;p62"/>
              <p:cNvSpPr/>
              <p:nvPr/>
            </p:nvSpPr>
            <p:spPr>
              <a:xfrm>
                <a:off x="1779266" y="2752339"/>
                <a:ext cx="33247" cy="159717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611" extrusionOk="0">
                    <a:moveTo>
                      <a:pt x="427" y="0"/>
                    </a:moveTo>
                    <a:cubicBezTo>
                      <a:pt x="342" y="0"/>
                      <a:pt x="263" y="87"/>
                      <a:pt x="234" y="174"/>
                    </a:cubicBezTo>
                    <a:cubicBezTo>
                      <a:pt x="0" y="1975"/>
                      <a:pt x="167" y="3776"/>
                      <a:pt x="734" y="5444"/>
                    </a:cubicBezTo>
                    <a:cubicBezTo>
                      <a:pt x="767" y="5544"/>
                      <a:pt x="834" y="5611"/>
                      <a:pt x="934" y="5611"/>
                    </a:cubicBezTo>
                    <a:cubicBezTo>
                      <a:pt x="968" y="5611"/>
                      <a:pt x="1001" y="5611"/>
                      <a:pt x="1034" y="5577"/>
                    </a:cubicBezTo>
                    <a:cubicBezTo>
                      <a:pt x="1134" y="5544"/>
                      <a:pt x="1168" y="5411"/>
                      <a:pt x="1134" y="5311"/>
                    </a:cubicBezTo>
                    <a:cubicBezTo>
                      <a:pt x="601" y="3676"/>
                      <a:pt x="467" y="1941"/>
                      <a:pt x="667" y="240"/>
                    </a:cubicBezTo>
                    <a:cubicBezTo>
                      <a:pt x="667" y="107"/>
                      <a:pt x="601" y="7"/>
                      <a:pt x="467" y="7"/>
                    </a:cubicBezTo>
                    <a:cubicBezTo>
                      <a:pt x="454" y="2"/>
                      <a:pt x="440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224;p62"/>
              <p:cNvSpPr/>
              <p:nvPr/>
            </p:nvSpPr>
            <p:spPr>
              <a:xfrm>
                <a:off x="2003333" y="2757007"/>
                <a:ext cx="130114" cy="175942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6181" extrusionOk="0">
                    <a:moveTo>
                      <a:pt x="233" y="1"/>
                    </a:moveTo>
                    <a:cubicBezTo>
                      <a:pt x="134" y="1"/>
                      <a:pt x="61" y="61"/>
                      <a:pt x="34" y="143"/>
                    </a:cubicBezTo>
                    <a:cubicBezTo>
                      <a:pt x="1" y="276"/>
                      <a:pt x="67" y="376"/>
                      <a:pt x="201" y="410"/>
                    </a:cubicBezTo>
                    <a:cubicBezTo>
                      <a:pt x="3837" y="1277"/>
                      <a:pt x="4137" y="5947"/>
                      <a:pt x="4137" y="5980"/>
                    </a:cubicBezTo>
                    <a:cubicBezTo>
                      <a:pt x="4137" y="6081"/>
                      <a:pt x="4237" y="6181"/>
                      <a:pt x="4337" y="6181"/>
                    </a:cubicBezTo>
                    <a:lnTo>
                      <a:pt x="4370" y="6181"/>
                    </a:lnTo>
                    <a:cubicBezTo>
                      <a:pt x="4470" y="6181"/>
                      <a:pt x="4570" y="6081"/>
                      <a:pt x="4570" y="5947"/>
                    </a:cubicBezTo>
                    <a:cubicBezTo>
                      <a:pt x="4537" y="5914"/>
                      <a:pt x="4237" y="944"/>
                      <a:pt x="301" y="10"/>
                    </a:cubicBezTo>
                    <a:cubicBezTo>
                      <a:pt x="277" y="4"/>
                      <a:pt x="255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225;p62"/>
              <p:cNvSpPr/>
              <p:nvPr/>
            </p:nvSpPr>
            <p:spPr>
              <a:xfrm>
                <a:off x="1822929" y="2970884"/>
                <a:ext cx="438703" cy="449149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5779" extrusionOk="0">
                    <a:moveTo>
                      <a:pt x="4771" y="1"/>
                    </a:moveTo>
                    <a:cubicBezTo>
                      <a:pt x="4304" y="1"/>
                      <a:pt x="3903" y="301"/>
                      <a:pt x="3770" y="735"/>
                    </a:cubicBezTo>
                    <a:lnTo>
                      <a:pt x="134" y="14611"/>
                    </a:lnTo>
                    <a:cubicBezTo>
                      <a:pt x="1" y="15012"/>
                      <a:pt x="301" y="15412"/>
                      <a:pt x="701" y="15412"/>
                    </a:cubicBezTo>
                    <a:lnTo>
                      <a:pt x="10642" y="15779"/>
                    </a:lnTo>
                    <a:cubicBezTo>
                      <a:pt x="11075" y="15779"/>
                      <a:pt x="11476" y="15479"/>
                      <a:pt x="11609" y="15045"/>
                    </a:cubicBezTo>
                    <a:lnTo>
                      <a:pt x="15278" y="1135"/>
                    </a:lnTo>
                    <a:cubicBezTo>
                      <a:pt x="15412" y="768"/>
                      <a:pt x="15111" y="368"/>
                      <a:pt x="14711" y="368"/>
                    </a:cubicBezTo>
                    <a:lnTo>
                      <a:pt x="47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226;p62"/>
              <p:cNvSpPr/>
              <p:nvPr/>
            </p:nvSpPr>
            <p:spPr>
              <a:xfrm>
                <a:off x="1825918" y="2977545"/>
                <a:ext cx="439528" cy="449149"/>
              </a:xfrm>
              <a:custGeom>
                <a:avLst/>
                <a:gdLst/>
                <a:ahLst/>
                <a:cxnLst/>
                <a:rect l="l" t="t" r="r" b="b"/>
                <a:pathLst>
                  <a:path w="15441" h="15779" extrusionOk="0">
                    <a:moveTo>
                      <a:pt x="4766" y="0"/>
                    </a:moveTo>
                    <a:cubicBezTo>
                      <a:pt x="4332" y="0"/>
                      <a:pt x="3932" y="301"/>
                      <a:pt x="3798" y="734"/>
                    </a:cubicBezTo>
                    <a:lnTo>
                      <a:pt x="129" y="14644"/>
                    </a:lnTo>
                    <a:cubicBezTo>
                      <a:pt x="1" y="14998"/>
                      <a:pt x="275" y="15413"/>
                      <a:pt x="653" y="15413"/>
                    </a:cubicBezTo>
                    <a:cubicBezTo>
                      <a:pt x="667" y="15413"/>
                      <a:pt x="682" y="15413"/>
                      <a:pt x="696" y="15411"/>
                    </a:cubicBezTo>
                    <a:lnTo>
                      <a:pt x="10637" y="15778"/>
                    </a:lnTo>
                    <a:cubicBezTo>
                      <a:pt x="11104" y="15778"/>
                      <a:pt x="11504" y="15512"/>
                      <a:pt x="11637" y="15078"/>
                    </a:cubicBezTo>
                    <a:lnTo>
                      <a:pt x="15307" y="1168"/>
                    </a:lnTo>
                    <a:cubicBezTo>
                      <a:pt x="15440" y="768"/>
                      <a:pt x="15107" y="367"/>
                      <a:pt x="14706" y="367"/>
                    </a:cubicBezTo>
                    <a:lnTo>
                      <a:pt x="47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227;p62"/>
              <p:cNvSpPr/>
              <p:nvPr/>
            </p:nvSpPr>
            <p:spPr>
              <a:xfrm>
                <a:off x="1792559" y="3124617"/>
                <a:ext cx="175686" cy="140930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4951" extrusionOk="0">
                    <a:moveTo>
                      <a:pt x="4901" y="1"/>
                    </a:moveTo>
                    <a:cubicBezTo>
                      <a:pt x="4880" y="1"/>
                      <a:pt x="4858" y="2"/>
                      <a:pt x="4837" y="4"/>
                    </a:cubicBezTo>
                    <a:lnTo>
                      <a:pt x="3836" y="137"/>
                    </a:lnTo>
                    <a:cubicBezTo>
                      <a:pt x="3336" y="204"/>
                      <a:pt x="2869" y="404"/>
                      <a:pt x="2535" y="771"/>
                    </a:cubicBezTo>
                    <a:lnTo>
                      <a:pt x="167" y="3239"/>
                    </a:lnTo>
                    <a:lnTo>
                      <a:pt x="0" y="4774"/>
                    </a:lnTo>
                    <a:cubicBezTo>
                      <a:pt x="265" y="4900"/>
                      <a:pt x="552" y="4951"/>
                      <a:pt x="843" y="4951"/>
                    </a:cubicBezTo>
                    <a:cubicBezTo>
                      <a:pt x="2097" y="4951"/>
                      <a:pt x="3436" y="4007"/>
                      <a:pt x="3436" y="4007"/>
                    </a:cubicBezTo>
                    <a:lnTo>
                      <a:pt x="5638" y="3273"/>
                    </a:lnTo>
                    <a:cubicBezTo>
                      <a:pt x="5971" y="3139"/>
                      <a:pt x="6171" y="2772"/>
                      <a:pt x="6105" y="2439"/>
                    </a:cubicBezTo>
                    <a:lnTo>
                      <a:pt x="5604" y="538"/>
                    </a:lnTo>
                    <a:cubicBezTo>
                      <a:pt x="5511" y="225"/>
                      <a:pt x="5212" y="1"/>
                      <a:pt x="4901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228;p62"/>
              <p:cNvSpPr/>
              <p:nvPr/>
            </p:nvSpPr>
            <p:spPr>
              <a:xfrm>
                <a:off x="1470690" y="2804741"/>
                <a:ext cx="368422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12943" h="18539" extrusionOk="0">
                    <a:moveTo>
                      <a:pt x="3535" y="13983"/>
                    </a:moveTo>
                    <a:cubicBezTo>
                      <a:pt x="3542" y="13983"/>
                      <a:pt x="3571" y="13994"/>
                      <a:pt x="3629" y="14027"/>
                    </a:cubicBezTo>
                    <a:lnTo>
                      <a:pt x="3629" y="14027"/>
                    </a:lnTo>
                    <a:cubicBezTo>
                      <a:pt x="3609" y="14022"/>
                      <a:pt x="3589" y="14017"/>
                      <a:pt x="3569" y="14010"/>
                    </a:cubicBezTo>
                    <a:cubicBezTo>
                      <a:pt x="3542" y="13997"/>
                      <a:pt x="3526" y="13983"/>
                      <a:pt x="3535" y="13983"/>
                    </a:cubicBezTo>
                    <a:close/>
                    <a:moveTo>
                      <a:pt x="5704" y="0"/>
                    </a:moveTo>
                    <a:cubicBezTo>
                      <a:pt x="5471" y="334"/>
                      <a:pt x="5304" y="601"/>
                      <a:pt x="5104" y="901"/>
                    </a:cubicBezTo>
                    <a:lnTo>
                      <a:pt x="4570" y="1802"/>
                    </a:lnTo>
                    <a:cubicBezTo>
                      <a:pt x="4203" y="2402"/>
                      <a:pt x="3870" y="3003"/>
                      <a:pt x="3536" y="3603"/>
                    </a:cubicBezTo>
                    <a:cubicBezTo>
                      <a:pt x="2902" y="4837"/>
                      <a:pt x="2302" y="6071"/>
                      <a:pt x="1768" y="7372"/>
                    </a:cubicBezTo>
                    <a:cubicBezTo>
                      <a:pt x="1201" y="8707"/>
                      <a:pt x="767" y="10074"/>
                      <a:pt x="434" y="11509"/>
                    </a:cubicBezTo>
                    <a:cubicBezTo>
                      <a:pt x="67" y="13043"/>
                      <a:pt x="0" y="14678"/>
                      <a:pt x="200" y="16279"/>
                    </a:cubicBezTo>
                    <a:lnTo>
                      <a:pt x="334" y="17279"/>
                    </a:lnTo>
                    <a:lnTo>
                      <a:pt x="1134" y="17813"/>
                    </a:lnTo>
                    <a:cubicBezTo>
                      <a:pt x="1535" y="18080"/>
                      <a:pt x="2002" y="18280"/>
                      <a:pt x="2469" y="18380"/>
                    </a:cubicBezTo>
                    <a:cubicBezTo>
                      <a:pt x="2802" y="18447"/>
                      <a:pt x="3102" y="18480"/>
                      <a:pt x="3403" y="18514"/>
                    </a:cubicBezTo>
                    <a:cubicBezTo>
                      <a:pt x="3653" y="18530"/>
                      <a:pt x="3911" y="18539"/>
                      <a:pt x="4170" y="18539"/>
                    </a:cubicBezTo>
                    <a:cubicBezTo>
                      <a:pt x="4428" y="18539"/>
                      <a:pt x="4687" y="18530"/>
                      <a:pt x="4937" y="18514"/>
                    </a:cubicBezTo>
                    <a:cubicBezTo>
                      <a:pt x="5871" y="18447"/>
                      <a:pt x="6772" y="18314"/>
                      <a:pt x="7672" y="18147"/>
                    </a:cubicBezTo>
                    <a:cubicBezTo>
                      <a:pt x="8573" y="17980"/>
                      <a:pt x="9440" y="17780"/>
                      <a:pt x="10308" y="17513"/>
                    </a:cubicBezTo>
                    <a:cubicBezTo>
                      <a:pt x="11208" y="17279"/>
                      <a:pt x="12075" y="16946"/>
                      <a:pt x="12943" y="16546"/>
                    </a:cubicBezTo>
                    <a:lnTo>
                      <a:pt x="11542" y="13210"/>
                    </a:lnTo>
                    <a:cubicBezTo>
                      <a:pt x="10841" y="13477"/>
                      <a:pt x="10141" y="13644"/>
                      <a:pt x="9407" y="13777"/>
                    </a:cubicBezTo>
                    <a:cubicBezTo>
                      <a:pt x="8640" y="13944"/>
                      <a:pt x="7872" y="14044"/>
                      <a:pt x="7105" y="14111"/>
                    </a:cubicBezTo>
                    <a:cubicBezTo>
                      <a:pt x="6568" y="14159"/>
                      <a:pt x="6013" y="14190"/>
                      <a:pt x="5466" y="14190"/>
                    </a:cubicBezTo>
                    <a:cubicBezTo>
                      <a:pt x="5266" y="14190"/>
                      <a:pt x="5067" y="14186"/>
                      <a:pt x="4870" y="14177"/>
                    </a:cubicBezTo>
                    <a:cubicBezTo>
                      <a:pt x="4838" y="14177"/>
                      <a:pt x="4805" y="14177"/>
                      <a:pt x="4773" y="14176"/>
                    </a:cubicBezTo>
                    <a:lnTo>
                      <a:pt x="4773" y="14176"/>
                    </a:lnTo>
                    <a:cubicBezTo>
                      <a:pt x="4839" y="13657"/>
                      <a:pt x="4949" y="13141"/>
                      <a:pt x="5104" y="12643"/>
                    </a:cubicBezTo>
                    <a:cubicBezTo>
                      <a:pt x="5404" y="11542"/>
                      <a:pt x="5838" y="10441"/>
                      <a:pt x="6338" y="9407"/>
                    </a:cubicBezTo>
                    <a:cubicBezTo>
                      <a:pt x="6872" y="8306"/>
                      <a:pt x="7472" y="7239"/>
                      <a:pt x="8106" y="6205"/>
                    </a:cubicBezTo>
                    <a:cubicBezTo>
                      <a:pt x="8406" y="5704"/>
                      <a:pt x="8740" y="5171"/>
                      <a:pt x="9107" y="4670"/>
                    </a:cubicBezTo>
                    <a:lnTo>
                      <a:pt x="9607" y="3903"/>
                    </a:lnTo>
                    <a:cubicBezTo>
                      <a:pt x="9807" y="3670"/>
                      <a:pt x="9974" y="3403"/>
                      <a:pt x="10141" y="3203"/>
                    </a:cubicBezTo>
                    <a:lnTo>
                      <a:pt x="5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0"/>
          <p:cNvSpPr txBox="1">
            <a:spLocks noGrp="1"/>
          </p:cNvSpPr>
          <p:nvPr>
            <p:ph type="title"/>
          </p:nvPr>
        </p:nvSpPr>
        <p:spPr>
          <a:xfrm>
            <a:off x="539552" y="987575"/>
            <a:ext cx="208823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Рынок</a:t>
            </a:r>
            <a:endParaRPr dirty="0"/>
          </a:p>
        </p:txBody>
      </p:sp>
      <p:sp>
        <p:nvSpPr>
          <p:cNvPr id="1776" name="Google Shape;1776;p40"/>
          <p:cNvSpPr txBox="1">
            <a:spLocks noGrp="1"/>
          </p:cNvSpPr>
          <p:nvPr>
            <p:ph type="subTitle" idx="1"/>
          </p:nvPr>
        </p:nvSpPr>
        <p:spPr>
          <a:xfrm>
            <a:off x="123491" y="2056861"/>
            <a:ext cx="28803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32000">
              <a:buNone/>
            </a:pPr>
            <a:r>
              <a:rPr lang="ru-RU" dirty="0" smtClean="0"/>
              <a:t>App Annie</a:t>
            </a:r>
            <a:r>
              <a:rPr lang="en-GB" dirty="0" smtClean="0"/>
              <a:t> - </a:t>
            </a:r>
            <a:r>
              <a:rPr lang="ru-RU" i="1" dirty="0" smtClean="0"/>
              <a:t>более </a:t>
            </a:r>
            <a:r>
              <a:rPr lang="ru-RU" i="1" dirty="0"/>
              <a:t>90 миллионов </a:t>
            </a:r>
            <a:r>
              <a:rPr lang="ru-RU" dirty="0"/>
              <a:t>мобильных приложений для здоровья и фитнеса. </a:t>
            </a:r>
            <a:endParaRPr lang="ru-RU" dirty="0" smtClean="0"/>
          </a:p>
          <a:p>
            <a:pPr marL="0" indent="432000">
              <a:buNone/>
            </a:pPr>
            <a:r>
              <a:rPr lang="ru-RU" dirty="0" smtClean="0"/>
              <a:t>Statist</a:t>
            </a:r>
            <a:r>
              <a:rPr lang="en-GB" dirty="0" smtClean="0"/>
              <a:t>a</a:t>
            </a:r>
            <a:r>
              <a:rPr lang="ru-RU" dirty="0" smtClean="0"/>
              <a:t> </a:t>
            </a:r>
            <a:r>
              <a:rPr lang="en-GB" dirty="0" smtClean="0"/>
              <a:t>–</a:t>
            </a:r>
            <a:r>
              <a:rPr lang="ru-RU" dirty="0" smtClean="0"/>
              <a:t> к </a:t>
            </a:r>
            <a:r>
              <a:rPr lang="en-GB" smtClean="0"/>
              <a:t>2023 </a:t>
            </a:r>
            <a:r>
              <a:rPr lang="ru-RU" smtClean="0"/>
              <a:t>рост </a:t>
            </a:r>
            <a:r>
              <a:rPr lang="ru-RU" dirty="0" smtClean="0"/>
              <a:t>рынка </a:t>
            </a:r>
            <a:r>
              <a:rPr lang="ru-RU" dirty="0"/>
              <a:t>мобильных приложений для здоровья </a:t>
            </a:r>
            <a:r>
              <a:rPr lang="ru-RU" i="1" dirty="0"/>
              <a:t>до 60 миллиардов долларов</a:t>
            </a:r>
            <a:r>
              <a:rPr lang="ru-RU" dirty="0"/>
              <a:t>.</a:t>
            </a:r>
          </a:p>
          <a:p>
            <a:pPr marL="0" lvl="0" indent="432000">
              <a:buNone/>
            </a:pPr>
            <a:endParaRPr sz="1400" dirty="0"/>
          </a:p>
        </p:txBody>
      </p:sp>
      <p:grpSp>
        <p:nvGrpSpPr>
          <p:cNvPr id="1777" name="Google Shape;1777;p40"/>
          <p:cNvGrpSpPr/>
          <p:nvPr/>
        </p:nvGrpSpPr>
        <p:grpSpPr>
          <a:xfrm>
            <a:off x="7232696" y="6223206"/>
            <a:ext cx="2410202" cy="3742563"/>
            <a:chOff x="5511931" y="947276"/>
            <a:chExt cx="2410202" cy="3742563"/>
          </a:xfrm>
        </p:grpSpPr>
        <p:sp>
          <p:nvSpPr>
            <p:cNvPr id="1778" name="Google Shape;1778;p40"/>
            <p:cNvSpPr/>
            <p:nvPr/>
          </p:nvSpPr>
          <p:spPr>
            <a:xfrm>
              <a:off x="5511931" y="1594173"/>
              <a:ext cx="2410202" cy="2348132"/>
            </a:xfrm>
            <a:custGeom>
              <a:avLst/>
              <a:gdLst/>
              <a:ahLst/>
              <a:cxnLst/>
              <a:rect l="l" t="t" r="r" b="b"/>
              <a:pathLst>
                <a:path w="107287" h="104524" extrusionOk="0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79" name="Google Shape;1779;p40"/>
            <p:cNvSpPr/>
            <p:nvPr/>
          </p:nvSpPr>
          <p:spPr>
            <a:xfrm>
              <a:off x="5723912" y="9472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780" name="Google Shape;1780;p40"/>
            <p:cNvGrpSpPr/>
            <p:nvPr/>
          </p:nvGrpSpPr>
          <p:grpSpPr>
            <a:xfrm>
              <a:off x="5736586" y="947281"/>
              <a:ext cx="984618" cy="1977100"/>
              <a:chOff x="5986599" y="678952"/>
              <a:chExt cx="1095725" cy="2200200"/>
            </a:xfrm>
          </p:grpSpPr>
          <p:sp>
            <p:nvSpPr>
              <p:cNvPr id="1781" name="Google Shape;1781;p40"/>
              <p:cNvSpPr/>
              <p:nvPr/>
            </p:nvSpPr>
            <p:spPr>
              <a:xfrm>
                <a:off x="5986599" y="678952"/>
                <a:ext cx="1087200" cy="2200200"/>
              </a:xfrm>
              <a:prstGeom prst="roundRect">
                <a:avLst>
                  <a:gd name="adj" fmla="val 802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6346149" y="733427"/>
                <a:ext cx="378300" cy="174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0"/>
              <p:cNvSpPr/>
              <p:nvPr/>
            </p:nvSpPr>
            <p:spPr>
              <a:xfrm>
                <a:off x="7066124" y="1148825"/>
                <a:ext cx="16200" cy="4776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4" name="Google Shape;1784;p40"/>
            <p:cNvSpPr/>
            <p:nvPr/>
          </p:nvSpPr>
          <p:spPr>
            <a:xfrm>
              <a:off x="5847666" y="1348706"/>
              <a:ext cx="752398" cy="7523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5758581" y="1075208"/>
              <a:ext cx="930569" cy="1533627"/>
            </a:xfrm>
            <a:custGeom>
              <a:avLst/>
              <a:gdLst/>
              <a:ahLst/>
              <a:cxnLst/>
              <a:rect l="l" t="t" r="r" b="b"/>
              <a:pathLst>
                <a:path w="25751" h="42439" extrusionOk="0">
                  <a:moveTo>
                    <a:pt x="12677" y="8488"/>
                  </a:moveTo>
                  <a:cubicBezTo>
                    <a:pt x="17855" y="8488"/>
                    <a:pt x="22057" y="12681"/>
                    <a:pt x="22067" y="17861"/>
                  </a:cubicBezTo>
                  <a:lnTo>
                    <a:pt x="22067" y="17896"/>
                  </a:lnTo>
                  <a:cubicBezTo>
                    <a:pt x="22067" y="23091"/>
                    <a:pt x="17855" y="27302"/>
                    <a:pt x="12661" y="27302"/>
                  </a:cubicBezTo>
                  <a:lnTo>
                    <a:pt x="12621" y="27302"/>
                  </a:lnTo>
                  <a:cubicBezTo>
                    <a:pt x="7427" y="27302"/>
                    <a:pt x="3213" y="23091"/>
                    <a:pt x="3213" y="17896"/>
                  </a:cubicBezTo>
                  <a:cubicBezTo>
                    <a:pt x="3213" y="12700"/>
                    <a:pt x="7425" y="8488"/>
                    <a:pt x="12621" y="8488"/>
                  </a:cubicBezTo>
                  <a:close/>
                  <a:moveTo>
                    <a:pt x="17988" y="31971"/>
                  </a:moveTo>
                  <a:cubicBezTo>
                    <a:pt x="18992" y="31971"/>
                    <a:pt x="19805" y="32786"/>
                    <a:pt x="19805" y="33787"/>
                  </a:cubicBezTo>
                  <a:lnTo>
                    <a:pt x="19805" y="33813"/>
                  </a:lnTo>
                  <a:cubicBezTo>
                    <a:pt x="19805" y="34829"/>
                    <a:pt x="18983" y="35650"/>
                    <a:pt x="17967" y="35650"/>
                  </a:cubicBezTo>
                  <a:lnTo>
                    <a:pt x="16982" y="35650"/>
                  </a:lnTo>
                  <a:lnTo>
                    <a:pt x="16961" y="35706"/>
                  </a:lnTo>
                  <a:lnTo>
                    <a:pt x="17902" y="35900"/>
                  </a:lnTo>
                  <a:lnTo>
                    <a:pt x="17248" y="37649"/>
                  </a:lnTo>
                  <a:lnTo>
                    <a:pt x="16328" y="37294"/>
                  </a:lnTo>
                  <a:lnTo>
                    <a:pt x="16251" y="37488"/>
                  </a:lnTo>
                  <a:lnTo>
                    <a:pt x="15180" y="37046"/>
                  </a:lnTo>
                  <a:lnTo>
                    <a:pt x="15236" y="36876"/>
                  </a:lnTo>
                  <a:lnTo>
                    <a:pt x="14484" y="36589"/>
                  </a:lnTo>
                  <a:cubicBezTo>
                    <a:pt x="14470" y="36593"/>
                    <a:pt x="14454" y="36593"/>
                    <a:pt x="14440" y="36593"/>
                  </a:cubicBezTo>
                  <a:cubicBezTo>
                    <a:pt x="14136" y="36593"/>
                    <a:pt x="12652" y="36150"/>
                    <a:pt x="12549" y="35802"/>
                  </a:cubicBezTo>
                  <a:cubicBezTo>
                    <a:pt x="12535" y="35751"/>
                    <a:pt x="12530" y="35699"/>
                    <a:pt x="12535" y="35648"/>
                  </a:cubicBezTo>
                  <a:lnTo>
                    <a:pt x="7357" y="35648"/>
                  </a:lnTo>
                  <a:cubicBezTo>
                    <a:pt x="7356" y="35648"/>
                    <a:pt x="7354" y="35648"/>
                    <a:pt x="7353" y="35648"/>
                  </a:cubicBezTo>
                  <a:cubicBezTo>
                    <a:pt x="6339" y="35648"/>
                    <a:pt x="5517" y="34825"/>
                    <a:pt x="5517" y="33811"/>
                  </a:cubicBezTo>
                  <a:cubicBezTo>
                    <a:pt x="5517" y="32797"/>
                    <a:pt x="6339" y="31973"/>
                    <a:pt x="7355" y="31971"/>
                  </a:cubicBezTo>
                  <a:close/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lnTo>
                    <a:pt x="1" y="41848"/>
                  </a:lnTo>
                  <a:cubicBezTo>
                    <a:pt x="8" y="42175"/>
                    <a:pt x="276" y="42439"/>
                    <a:pt x="606" y="42439"/>
                  </a:cubicBezTo>
                  <a:lnTo>
                    <a:pt x="25153" y="42439"/>
                  </a:lnTo>
                  <a:cubicBezTo>
                    <a:pt x="25176" y="42439"/>
                    <a:pt x="25200" y="42437"/>
                    <a:pt x="25223" y="42434"/>
                  </a:cubicBezTo>
                  <a:cubicBezTo>
                    <a:pt x="25524" y="42397"/>
                    <a:pt x="25751" y="42143"/>
                    <a:pt x="25751" y="41837"/>
                  </a:cubicBezTo>
                  <a:cubicBezTo>
                    <a:pt x="25751" y="41813"/>
                    <a:pt x="25751" y="41788"/>
                    <a:pt x="25746" y="41762"/>
                  </a:cubicBezTo>
                  <a:lnTo>
                    <a:pt x="25746" y="752"/>
                  </a:lnTo>
                  <a:cubicBezTo>
                    <a:pt x="25746" y="413"/>
                    <a:pt x="25575" y="0"/>
                    <a:pt x="25242" y="0"/>
                  </a:cubicBezTo>
                  <a:lnTo>
                    <a:pt x="19111" y="0"/>
                  </a:lnTo>
                  <a:cubicBezTo>
                    <a:pt x="18934" y="9"/>
                    <a:pt x="18775" y="121"/>
                    <a:pt x="18710" y="287"/>
                  </a:cubicBezTo>
                  <a:lnTo>
                    <a:pt x="18453" y="943"/>
                  </a:lnTo>
                  <a:cubicBezTo>
                    <a:pt x="18385" y="1107"/>
                    <a:pt x="18229" y="1132"/>
                    <a:pt x="18054" y="1132"/>
                  </a:cubicBezTo>
                  <a:lnTo>
                    <a:pt x="7763" y="1132"/>
                  </a:lnTo>
                  <a:cubicBezTo>
                    <a:pt x="7749" y="1132"/>
                    <a:pt x="7735" y="1135"/>
                    <a:pt x="7719" y="1135"/>
                  </a:cubicBezTo>
                  <a:cubicBezTo>
                    <a:pt x="7569" y="1135"/>
                    <a:pt x="7432" y="1046"/>
                    <a:pt x="7366" y="910"/>
                  </a:cubicBezTo>
                  <a:lnTo>
                    <a:pt x="7109" y="339"/>
                  </a:lnTo>
                  <a:cubicBezTo>
                    <a:pt x="7051" y="161"/>
                    <a:pt x="6897" y="28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5957947" y="2230528"/>
              <a:ext cx="516328" cy="132985"/>
            </a:xfrm>
            <a:custGeom>
              <a:avLst/>
              <a:gdLst/>
              <a:ahLst/>
              <a:cxnLst/>
              <a:rect l="l" t="t" r="r" b="b"/>
              <a:pathLst>
                <a:path w="14288" h="3680" extrusionOk="0">
                  <a:moveTo>
                    <a:pt x="1838" y="0"/>
                  </a:moveTo>
                  <a:cubicBezTo>
                    <a:pt x="822" y="2"/>
                    <a:pt x="0" y="826"/>
                    <a:pt x="0" y="1840"/>
                  </a:cubicBezTo>
                  <a:cubicBezTo>
                    <a:pt x="0" y="2854"/>
                    <a:pt x="822" y="3677"/>
                    <a:pt x="1836" y="3677"/>
                  </a:cubicBezTo>
                  <a:cubicBezTo>
                    <a:pt x="1837" y="3677"/>
                    <a:pt x="1839" y="3677"/>
                    <a:pt x="1840" y="3677"/>
                  </a:cubicBezTo>
                  <a:lnTo>
                    <a:pt x="12450" y="3677"/>
                  </a:lnTo>
                  <a:lnTo>
                    <a:pt x="12450" y="3679"/>
                  </a:lnTo>
                  <a:cubicBezTo>
                    <a:pt x="13466" y="3679"/>
                    <a:pt x="14288" y="2858"/>
                    <a:pt x="14288" y="1842"/>
                  </a:cubicBezTo>
                  <a:lnTo>
                    <a:pt x="14288" y="1816"/>
                  </a:lnTo>
                  <a:cubicBezTo>
                    <a:pt x="14288" y="815"/>
                    <a:pt x="13475" y="0"/>
                    <a:pt x="1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107958" y="2745112"/>
              <a:ext cx="344893" cy="343050"/>
            </a:xfrm>
            <a:custGeom>
              <a:avLst/>
              <a:gdLst/>
              <a:ahLst/>
              <a:cxnLst/>
              <a:rect l="l" t="t" r="r" b="b"/>
              <a:pathLst>
                <a:path w="9544" h="9493" extrusionOk="0">
                  <a:moveTo>
                    <a:pt x="6742" y="1"/>
                  </a:moveTo>
                  <a:lnTo>
                    <a:pt x="962" y="1179"/>
                  </a:lnTo>
                  <a:cubicBezTo>
                    <a:pt x="962" y="1179"/>
                    <a:pt x="0" y="8818"/>
                    <a:pt x="962" y="9385"/>
                  </a:cubicBezTo>
                  <a:cubicBezTo>
                    <a:pt x="1088" y="9459"/>
                    <a:pt x="1327" y="9493"/>
                    <a:pt x="1645" y="9493"/>
                  </a:cubicBezTo>
                  <a:cubicBezTo>
                    <a:pt x="3763" y="9493"/>
                    <a:pt x="9436" y="8011"/>
                    <a:pt x="9483" y="7027"/>
                  </a:cubicBezTo>
                  <a:lnTo>
                    <a:pt x="9485" y="7027"/>
                  </a:lnTo>
                  <a:cubicBezTo>
                    <a:pt x="9544" y="5916"/>
                    <a:pt x="6850" y="218"/>
                    <a:pt x="6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7142866" y="2281553"/>
              <a:ext cx="352085" cy="506246"/>
            </a:xfrm>
            <a:custGeom>
              <a:avLst/>
              <a:gdLst/>
              <a:ahLst/>
              <a:cxnLst/>
              <a:rect l="l" t="t" r="r" b="b"/>
              <a:pathLst>
                <a:path w="9743" h="14009" extrusionOk="0">
                  <a:moveTo>
                    <a:pt x="4257" y="0"/>
                  </a:moveTo>
                  <a:lnTo>
                    <a:pt x="2338" y="5561"/>
                  </a:lnTo>
                  <a:lnTo>
                    <a:pt x="4133" y="8391"/>
                  </a:lnTo>
                  <a:lnTo>
                    <a:pt x="4415" y="8900"/>
                  </a:lnTo>
                  <a:lnTo>
                    <a:pt x="3991" y="8531"/>
                  </a:lnTo>
                  <a:lnTo>
                    <a:pt x="1677" y="6105"/>
                  </a:lnTo>
                  <a:lnTo>
                    <a:pt x="1" y="8584"/>
                  </a:lnTo>
                  <a:cubicBezTo>
                    <a:pt x="605" y="9551"/>
                    <a:pt x="1280" y="10471"/>
                    <a:pt x="2018" y="11339"/>
                  </a:cubicBezTo>
                  <a:cubicBezTo>
                    <a:pt x="3172" y="12681"/>
                    <a:pt x="4650" y="14008"/>
                    <a:pt x="5979" y="14008"/>
                  </a:cubicBezTo>
                  <a:cubicBezTo>
                    <a:pt x="6319" y="14008"/>
                    <a:pt x="6650" y="13921"/>
                    <a:pt x="6962" y="13725"/>
                  </a:cubicBezTo>
                  <a:lnTo>
                    <a:pt x="6962" y="13723"/>
                  </a:lnTo>
                  <a:cubicBezTo>
                    <a:pt x="9743" y="11976"/>
                    <a:pt x="4257" y="0"/>
                    <a:pt x="4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7200649" y="2673743"/>
              <a:ext cx="14491" cy="17490"/>
            </a:xfrm>
            <a:custGeom>
              <a:avLst/>
              <a:gdLst/>
              <a:ahLst/>
              <a:cxnLst/>
              <a:rect l="l" t="t" r="r" b="b"/>
              <a:pathLst>
                <a:path w="401" h="484" extrusionOk="0">
                  <a:moveTo>
                    <a:pt x="17" y="1"/>
                  </a:moveTo>
                  <a:lnTo>
                    <a:pt x="1" y="50"/>
                  </a:lnTo>
                  <a:cubicBezTo>
                    <a:pt x="118" y="197"/>
                    <a:pt x="239" y="341"/>
                    <a:pt x="360" y="484"/>
                  </a:cubicBezTo>
                  <a:lnTo>
                    <a:pt x="400" y="465"/>
                  </a:lnTo>
                  <a:cubicBezTo>
                    <a:pt x="272" y="311"/>
                    <a:pt x="143" y="157"/>
                    <a:pt x="1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7201263" y="2544157"/>
              <a:ext cx="85826" cy="146428"/>
            </a:xfrm>
            <a:custGeom>
              <a:avLst/>
              <a:gdLst/>
              <a:ahLst/>
              <a:cxnLst/>
              <a:rect l="l" t="t" r="r" b="b"/>
              <a:pathLst>
                <a:path w="2375" h="4052" extrusionOk="0">
                  <a:moveTo>
                    <a:pt x="1170" y="1"/>
                  </a:moveTo>
                  <a:cubicBezTo>
                    <a:pt x="848" y="1035"/>
                    <a:pt x="463" y="2221"/>
                    <a:pt x="0" y="3587"/>
                  </a:cubicBezTo>
                  <a:cubicBezTo>
                    <a:pt x="126" y="3741"/>
                    <a:pt x="255" y="3897"/>
                    <a:pt x="383" y="4051"/>
                  </a:cubicBezTo>
                  <a:cubicBezTo>
                    <a:pt x="1417" y="3566"/>
                    <a:pt x="2094" y="2527"/>
                    <a:pt x="2375" y="1261"/>
                  </a:cubicBezTo>
                  <a:lnTo>
                    <a:pt x="1170" y="1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7251023" y="2303054"/>
              <a:ext cx="60855" cy="281798"/>
            </a:xfrm>
            <a:custGeom>
              <a:avLst/>
              <a:gdLst/>
              <a:ahLst/>
              <a:cxnLst/>
              <a:rect l="l" t="t" r="r" b="b"/>
              <a:pathLst>
                <a:path w="1684" h="7798" extrusionOk="0">
                  <a:moveTo>
                    <a:pt x="1369" y="1"/>
                  </a:moveTo>
                  <a:cubicBezTo>
                    <a:pt x="1357" y="307"/>
                    <a:pt x="1308" y="766"/>
                    <a:pt x="1173" y="1457"/>
                  </a:cubicBezTo>
                  <a:cubicBezTo>
                    <a:pt x="1126" y="1721"/>
                    <a:pt x="1068" y="2015"/>
                    <a:pt x="993" y="2345"/>
                  </a:cubicBezTo>
                  <a:cubicBezTo>
                    <a:pt x="1187" y="3045"/>
                    <a:pt x="1394" y="3825"/>
                    <a:pt x="1607" y="4663"/>
                  </a:cubicBezTo>
                  <a:cubicBezTo>
                    <a:pt x="1684" y="2746"/>
                    <a:pt x="1490" y="911"/>
                    <a:pt x="1369" y="1"/>
                  </a:cubicBezTo>
                  <a:close/>
                  <a:moveTo>
                    <a:pt x="780" y="3229"/>
                  </a:moveTo>
                  <a:cubicBezTo>
                    <a:pt x="589" y="3988"/>
                    <a:pt x="335" y="4896"/>
                    <a:pt x="1" y="5991"/>
                  </a:cubicBezTo>
                  <a:lnTo>
                    <a:pt x="1156" y="7798"/>
                  </a:lnTo>
                  <a:cubicBezTo>
                    <a:pt x="1266" y="7406"/>
                    <a:pt x="1352" y="7007"/>
                    <a:pt x="1418" y="6605"/>
                  </a:cubicBezTo>
                  <a:cubicBezTo>
                    <a:pt x="1224" y="5468"/>
                    <a:pt x="1012" y="4313"/>
                    <a:pt x="780" y="3229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185716" y="2286757"/>
              <a:ext cx="219895" cy="148958"/>
            </a:xfrm>
            <a:custGeom>
              <a:avLst/>
              <a:gdLst/>
              <a:ahLst/>
              <a:cxnLst/>
              <a:rect l="l" t="t" r="r" b="b"/>
              <a:pathLst>
                <a:path w="6085" h="4122" extrusionOk="0">
                  <a:moveTo>
                    <a:pt x="327" y="0"/>
                  </a:moveTo>
                  <a:cubicBezTo>
                    <a:pt x="278" y="0"/>
                    <a:pt x="240" y="7"/>
                    <a:pt x="215" y="20"/>
                  </a:cubicBezTo>
                  <a:cubicBezTo>
                    <a:pt x="1" y="137"/>
                    <a:pt x="1184" y="688"/>
                    <a:pt x="1184" y="688"/>
                  </a:cubicBezTo>
                  <a:cubicBezTo>
                    <a:pt x="1184" y="688"/>
                    <a:pt x="617" y="1904"/>
                    <a:pt x="729" y="2275"/>
                  </a:cubicBezTo>
                  <a:cubicBezTo>
                    <a:pt x="832" y="2624"/>
                    <a:pt x="2320" y="3067"/>
                    <a:pt x="2622" y="3067"/>
                  </a:cubicBezTo>
                  <a:cubicBezTo>
                    <a:pt x="2641" y="3067"/>
                    <a:pt x="2655" y="3065"/>
                    <a:pt x="2664" y="3062"/>
                  </a:cubicBezTo>
                  <a:lnTo>
                    <a:pt x="5431" y="4122"/>
                  </a:lnTo>
                  <a:lnTo>
                    <a:pt x="6084" y="2373"/>
                  </a:lnTo>
                  <a:lnTo>
                    <a:pt x="6084" y="2371"/>
                  </a:lnTo>
                  <a:lnTo>
                    <a:pt x="3346" y="1806"/>
                  </a:lnTo>
                  <a:cubicBezTo>
                    <a:pt x="3346" y="1806"/>
                    <a:pt x="2389" y="886"/>
                    <a:pt x="2043" y="610"/>
                  </a:cubicBezTo>
                  <a:cubicBezTo>
                    <a:pt x="1737" y="369"/>
                    <a:pt x="708" y="0"/>
                    <a:pt x="32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533" y="148"/>
                  </a:lnTo>
                  <a:lnTo>
                    <a:pt x="57" y="1579"/>
                  </a:ln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7342810" y="4298043"/>
              <a:ext cx="121421" cy="205548"/>
            </a:xfrm>
            <a:custGeom>
              <a:avLst/>
              <a:gdLst/>
              <a:ahLst/>
              <a:cxnLst/>
              <a:rect l="l" t="t" r="r" b="b"/>
              <a:pathLst>
                <a:path w="3360" h="5688" extrusionOk="0">
                  <a:moveTo>
                    <a:pt x="2172" y="0"/>
                  </a:moveTo>
                  <a:lnTo>
                    <a:pt x="1" y="757"/>
                  </a:lnTo>
                  <a:lnTo>
                    <a:pt x="703" y="3117"/>
                  </a:lnTo>
                  <a:lnTo>
                    <a:pt x="1476" y="5687"/>
                  </a:lnTo>
                  <a:lnTo>
                    <a:pt x="3360" y="5356"/>
                  </a:lnTo>
                  <a:lnTo>
                    <a:pt x="2804" y="2834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7364059" y="4397419"/>
              <a:ext cx="4770" cy="15141"/>
            </a:xfrm>
            <a:custGeom>
              <a:avLst/>
              <a:gdLst/>
              <a:ahLst/>
              <a:cxnLst/>
              <a:rect l="l" t="t" r="r" b="b"/>
              <a:pathLst>
                <a:path w="132" h="419" extrusionOk="0">
                  <a:moveTo>
                    <a:pt x="6" y="0"/>
                  </a:moveTo>
                  <a:lnTo>
                    <a:pt x="1" y="3"/>
                  </a:lnTo>
                  <a:lnTo>
                    <a:pt x="125" y="418"/>
                  </a:lnTo>
                  <a:lnTo>
                    <a:pt x="132" y="418"/>
                  </a:lnTo>
                  <a:lnTo>
                    <a:pt x="115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7364239" y="4373858"/>
              <a:ext cx="80188" cy="38703"/>
            </a:xfrm>
            <a:custGeom>
              <a:avLst/>
              <a:gdLst/>
              <a:ahLst/>
              <a:cxnLst/>
              <a:rect l="l" t="t" r="r" b="b"/>
              <a:pathLst>
                <a:path w="2219" h="1071" extrusionOk="0">
                  <a:moveTo>
                    <a:pt x="2043" y="1"/>
                  </a:moveTo>
                  <a:lnTo>
                    <a:pt x="1" y="652"/>
                  </a:lnTo>
                  <a:lnTo>
                    <a:pt x="110" y="1019"/>
                  </a:lnTo>
                  <a:lnTo>
                    <a:pt x="127" y="1070"/>
                  </a:lnTo>
                  <a:lnTo>
                    <a:pt x="2218" y="792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918819" y="4322652"/>
              <a:ext cx="90813" cy="198032"/>
            </a:xfrm>
            <a:custGeom>
              <a:avLst/>
              <a:gdLst/>
              <a:ahLst/>
              <a:cxnLst/>
              <a:rect l="l" t="t" r="r" b="b"/>
              <a:pathLst>
                <a:path w="2513" h="5480" extrusionOk="0">
                  <a:moveTo>
                    <a:pt x="2272" y="1"/>
                  </a:moveTo>
                  <a:lnTo>
                    <a:pt x="0" y="370"/>
                  </a:lnTo>
                  <a:lnTo>
                    <a:pt x="285" y="2816"/>
                  </a:lnTo>
                  <a:lnTo>
                    <a:pt x="600" y="5480"/>
                  </a:lnTo>
                  <a:lnTo>
                    <a:pt x="2512" y="5480"/>
                  </a:lnTo>
                  <a:lnTo>
                    <a:pt x="2403" y="2903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6927348" y="4410644"/>
              <a:ext cx="2060" cy="15720"/>
            </a:xfrm>
            <a:custGeom>
              <a:avLst/>
              <a:gdLst/>
              <a:ahLst/>
              <a:cxnLst/>
              <a:rect l="l" t="t" r="r" b="b"/>
              <a:pathLst>
                <a:path w="57" h="435" extrusionOk="0">
                  <a:moveTo>
                    <a:pt x="0" y="1"/>
                  </a:moveTo>
                  <a:lnTo>
                    <a:pt x="49" y="435"/>
                  </a:lnTo>
                  <a:lnTo>
                    <a:pt x="56" y="435"/>
                  </a:lnTo>
                  <a:lnTo>
                    <a:pt x="49" y="38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6927492" y="4400273"/>
              <a:ext cx="78165" cy="29488"/>
            </a:xfrm>
            <a:custGeom>
              <a:avLst/>
              <a:gdLst/>
              <a:ahLst/>
              <a:cxnLst/>
              <a:rect l="l" t="t" r="r" b="b"/>
              <a:pathLst>
                <a:path w="2163" h="816" extrusionOk="0">
                  <a:moveTo>
                    <a:pt x="2125" y="1"/>
                  </a:moveTo>
                  <a:lnTo>
                    <a:pt x="1" y="288"/>
                  </a:lnTo>
                  <a:lnTo>
                    <a:pt x="45" y="668"/>
                  </a:lnTo>
                  <a:lnTo>
                    <a:pt x="52" y="722"/>
                  </a:lnTo>
                  <a:lnTo>
                    <a:pt x="2163" y="815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630991" y="2700809"/>
              <a:ext cx="819700" cy="1676766"/>
            </a:xfrm>
            <a:custGeom>
              <a:avLst/>
              <a:gdLst/>
              <a:ahLst/>
              <a:cxnLst/>
              <a:rect l="l" t="t" r="r" b="b"/>
              <a:pathLst>
                <a:path w="22683" h="46400" extrusionOk="0">
                  <a:moveTo>
                    <a:pt x="14579" y="1"/>
                  </a:moveTo>
                  <a:lnTo>
                    <a:pt x="5423" y="1563"/>
                  </a:lnTo>
                  <a:cubicBezTo>
                    <a:pt x="5423" y="1563"/>
                    <a:pt x="0" y="9902"/>
                    <a:pt x="7653" y="46399"/>
                  </a:cubicBezTo>
                  <a:lnTo>
                    <a:pt x="10942" y="46399"/>
                  </a:lnTo>
                  <a:lnTo>
                    <a:pt x="10942" y="27147"/>
                  </a:lnTo>
                  <a:lnTo>
                    <a:pt x="10657" y="18658"/>
                  </a:lnTo>
                  <a:lnTo>
                    <a:pt x="10657" y="18658"/>
                  </a:lnTo>
                  <a:cubicBezTo>
                    <a:pt x="11159" y="20955"/>
                    <a:pt x="11815" y="23544"/>
                    <a:pt x="12665" y="26456"/>
                  </a:cubicBezTo>
                  <a:cubicBezTo>
                    <a:pt x="14234" y="31853"/>
                    <a:pt x="16458" y="38355"/>
                    <a:pt x="19584" y="46142"/>
                  </a:cubicBezTo>
                  <a:lnTo>
                    <a:pt x="22682" y="45596"/>
                  </a:lnTo>
                  <a:lnTo>
                    <a:pt x="19339" y="26633"/>
                  </a:lnTo>
                  <a:lnTo>
                    <a:pt x="15760" y="8151"/>
                  </a:lnTo>
                  <a:lnTo>
                    <a:pt x="15347" y="5123"/>
                  </a:lnTo>
                  <a:cubicBezTo>
                    <a:pt x="15198" y="3402"/>
                    <a:pt x="14941" y="1691"/>
                    <a:pt x="145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759601" y="2936455"/>
              <a:ext cx="485323" cy="1188950"/>
            </a:xfrm>
            <a:custGeom>
              <a:avLst/>
              <a:gdLst/>
              <a:ahLst/>
              <a:cxnLst/>
              <a:rect l="l" t="t" r="r" b="b"/>
              <a:pathLst>
                <a:path w="13430" h="32901" extrusionOk="0">
                  <a:moveTo>
                    <a:pt x="491" y="0"/>
                  </a:moveTo>
                  <a:cubicBezTo>
                    <a:pt x="211" y="1871"/>
                    <a:pt x="0" y="4366"/>
                    <a:pt x="0" y="7636"/>
                  </a:cubicBezTo>
                  <a:lnTo>
                    <a:pt x="0" y="7636"/>
                  </a:lnTo>
                  <a:cubicBezTo>
                    <a:pt x="0" y="4366"/>
                    <a:pt x="211" y="1873"/>
                    <a:pt x="491" y="0"/>
                  </a:cubicBezTo>
                  <a:close/>
                  <a:moveTo>
                    <a:pt x="0" y="7639"/>
                  </a:moveTo>
                  <a:cubicBezTo>
                    <a:pt x="0" y="8446"/>
                    <a:pt x="13" y="9299"/>
                    <a:pt x="41" y="10202"/>
                  </a:cubicBezTo>
                  <a:cubicBezTo>
                    <a:pt x="13" y="9299"/>
                    <a:pt x="0" y="8446"/>
                    <a:pt x="0" y="7639"/>
                  </a:cubicBezTo>
                  <a:close/>
                  <a:moveTo>
                    <a:pt x="7098" y="12137"/>
                  </a:moveTo>
                  <a:cubicBezTo>
                    <a:pt x="7099" y="12141"/>
                    <a:pt x="7100" y="12144"/>
                    <a:pt x="7100" y="12147"/>
                  </a:cubicBezTo>
                  <a:lnTo>
                    <a:pt x="7100" y="12147"/>
                  </a:lnTo>
                  <a:lnTo>
                    <a:pt x="7100" y="12137"/>
                  </a:lnTo>
                  <a:close/>
                  <a:moveTo>
                    <a:pt x="7100" y="12147"/>
                  </a:moveTo>
                  <a:lnTo>
                    <a:pt x="7100" y="12158"/>
                  </a:lnTo>
                  <a:cubicBezTo>
                    <a:pt x="7106" y="12182"/>
                    <a:pt x="7113" y="12207"/>
                    <a:pt x="7119" y="12232"/>
                  </a:cubicBezTo>
                  <a:lnTo>
                    <a:pt x="7119" y="12232"/>
                  </a:lnTo>
                  <a:cubicBezTo>
                    <a:pt x="7113" y="12204"/>
                    <a:pt x="7107" y="12176"/>
                    <a:pt x="7100" y="12147"/>
                  </a:cubicBezTo>
                  <a:close/>
                  <a:moveTo>
                    <a:pt x="7119" y="12232"/>
                  </a:moveTo>
                  <a:lnTo>
                    <a:pt x="7119" y="12232"/>
                  </a:lnTo>
                  <a:cubicBezTo>
                    <a:pt x="7120" y="12240"/>
                    <a:pt x="7122" y="12247"/>
                    <a:pt x="7124" y="12254"/>
                  </a:cubicBezTo>
                  <a:cubicBezTo>
                    <a:pt x="7122" y="12247"/>
                    <a:pt x="7121" y="12240"/>
                    <a:pt x="7119" y="12232"/>
                  </a:cubicBezTo>
                  <a:close/>
                  <a:moveTo>
                    <a:pt x="7187" y="12541"/>
                  </a:moveTo>
                  <a:cubicBezTo>
                    <a:pt x="7203" y="12625"/>
                    <a:pt x="7217" y="12709"/>
                    <a:pt x="7226" y="12796"/>
                  </a:cubicBezTo>
                  <a:cubicBezTo>
                    <a:pt x="7273" y="12975"/>
                    <a:pt x="7322" y="13158"/>
                    <a:pt x="7369" y="13342"/>
                  </a:cubicBezTo>
                  <a:cubicBezTo>
                    <a:pt x="7336" y="13195"/>
                    <a:pt x="7301" y="13048"/>
                    <a:pt x="7268" y="12901"/>
                  </a:cubicBezTo>
                  <a:cubicBezTo>
                    <a:pt x="7259" y="12866"/>
                    <a:pt x="7250" y="12831"/>
                    <a:pt x="7240" y="12796"/>
                  </a:cubicBezTo>
                  <a:lnTo>
                    <a:pt x="7238" y="12765"/>
                  </a:lnTo>
                  <a:cubicBezTo>
                    <a:pt x="7219" y="12691"/>
                    <a:pt x="7203" y="12616"/>
                    <a:pt x="7187" y="12541"/>
                  </a:cubicBezTo>
                  <a:close/>
                  <a:moveTo>
                    <a:pt x="8517" y="17864"/>
                  </a:moveTo>
                  <a:cubicBezTo>
                    <a:pt x="8697" y="18539"/>
                    <a:pt x="8886" y="19234"/>
                    <a:pt x="9094" y="19946"/>
                  </a:cubicBezTo>
                  <a:lnTo>
                    <a:pt x="9519" y="21361"/>
                  </a:lnTo>
                  <a:cubicBezTo>
                    <a:pt x="10534" y="24713"/>
                    <a:pt x="11790" y="28465"/>
                    <a:pt x="13341" y="32662"/>
                  </a:cubicBezTo>
                  <a:lnTo>
                    <a:pt x="13341" y="32662"/>
                  </a:lnTo>
                  <a:cubicBezTo>
                    <a:pt x="11576" y="27888"/>
                    <a:pt x="10197" y="23686"/>
                    <a:pt x="9122" y="20000"/>
                  </a:cubicBezTo>
                  <a:lnTo>
                    <a:pt x="9108" y="19946"/>
                  </a:lnTo>
                  <a:cubicBezTo>
                    <a:pt x="9087" y="19876"/>
                    <a:pt x="9068" y="19806"/>
                    <a:pt x="9047" y="19738"/>
                  </a:cubicBezTo>
                  <a:cubicBezTo>
                    <a:pt x="8861" y="19096"/>
                    <a:pt x="8686" y="18473"/>
                    <a:pt x="8517" y="17864"/>
                  </a:cubicBezTo>
                  <a:close/>
                  <a:moveTo>
                    <a:pt x="13341" y="32663"/>
                  </a:moveTo>
                  <a:cubicBezTo>
                    <a:pt x="13371" y="32742"/>
                    <a:pt x="13400" y="32821"/>
                    <a:pt x="13429" y="32900"/>
                  </a:cubicBezTo>
                  <a:cubicBezTo>
                    <a:pt x="13400" y="32821"/>
                    <a:pt x="13371" y="32742"/>
                    <a:pt x="13341" y="32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7190025" y="2918821"/>
              <a:ext cx="398" cy="2638"/>
            </a:xfrm>
            <a:custGeom>
              <a:avLst/>
              <a:gdLst/>
              <a:ahLst/>
              <a:cxnLst/>
              <a:rect l="l" t="t" r="r" b="b"/>
              <a:pathLst>
                <a:path w="11" h="73" extrusionOk="0">
                  <a:moveTo>
                    <a:pt x="1" y="0"/>
                  </a:moveTo>
                  <a:lnTo>
                    <a:pt x="1" y="3"/>
                  </a:lnTo>
                  <a:lnTo>
                    <a:pt x="1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6755988" y="2918821"/>
              <a:ext cx="688522" cy="1440537"/>
            </a:xfrm>
            <a:custGeom>
              <a:avLst/>
              <a:gdLst/>
              <a:ahLst/>
              <a:cxnLst/>
              <a:rect l="l" t="t" r="r" b="b"/>
              <a:pathLst>
                <a:path w="19053" h="39863" extrusionOk="0">
                  <a:moveTo>
                    <a:pt x="7366" y="13389"/>
                  </a:moveTo>
                  <a:cubicBezTo>
                    <a:pt x="7371" y="13408"/>
                    <a:pt x="7376" y="13427"/>
                    <a:pt x="7381" y="13446"/>
                  </a:cubicBezTo>
                  <a:lnTo>
                    <a:pt x="7381" y="13446"/>
                  </a:lnTo>
                  <a:cubicBezTo>
                    <a:pt x="7377" y="13427"/>
                    <a:pt x="7373" y="13408"/>
                    <a:pt x="7368" y="13389"/>
                  </a:cubicBezTo>
                  <a:close/>
                  <a:moveTo>
                    <a:pt x="7381" y="13446"/>
                  </a:moveTo>
                  <a:cubicBezTo>
                    <a:pt x="7410" y="13574"/>
                    <a:pt x="7440" y="13702"/>
                    <a:pt x="7469" y="13830"/>
                  </a:cubicBezTo>
                  <a:cubicBezTo>
                    <a:pt x="7833" y="15233"/>
                    <a:pt x="8193" y="16739"/>
                    <a:pt x="8617" y="18352"/>
                  </a:cubicBezTo>
                  <a:cubicBezTo>
                    <a:pt x="8786" y="18961"/>
                    <a:pt x="8963" y="19584"/>
                    <a:pt x="9147" y="20226"/>
                  </a:cubicBezTo>
                  <a:cubicBezTo>
                    <a:pt x="8433" y="17733"/>
                    <a:pt x="7920" y="15481"/>
                    <a:pt x="7381" y="13446"/>
                  </a:cubicBezTo>
                  <a:close/>
                  <a:moveTo>
                    <a:pt x="12012" y="0"/>
                  </a:moveTo>
                  <a:lnTo>
                    <a:pt x="591" y="488"/>
                  </a:lnTo>
                  <a:cubicBezTo>
                    <a:pt x="241" y="2823"/>
                    <a:pt x="1" y="6124"/>
                    <a:pt x="141" y="10692"/>
                  </a:cubicBezTo>
                  <a:cubicBezTo>
                    <a:pt x="346" y="17390"/>
                    <a:pt x="1373" y="26803"/>
                    <a:pt x="4089" y="39862"/>
                  </a:cubicBezTo>
                  <a:lnTo>
                    <a:pt x="7481" y="39362"/>
                  </a:lnTo>
                  <a:lnTo>
                    <a:pt x="7481" y="21132"/>
                  </a:lnTo>
                  <a:lnTo>
                    <a:pt x="7198" y="12644"/>
                  </a:lnTo>
                  <a:lnTo>
                    <a:pt x="7198" y="12625"/>
                  </a:lnTo>
                  <a:cubicBezTo>
                    <a:pt x="7207" y="12665"/>
                    <a:pt x="7214" y="12705"/>
                    <a:pt x="7224" y="12742"/>
                  </a:cubicBezTo>
                  <a:cubicBezTo>
                    <a:pt x="7247" y="12838"/>
                    <a:pt x="7268" y="12933"/>
                    <a:pt x="7287" y="13029"/>
                  </a:cubicBezTo>
                  <a:cubicBezTo>
                    <a:pt x="7303" y="13104"/>
                    <a:pt x="7322" y="13181"/>
                    <a:pt x="7338" y="13256"/>
                  </a:cubicBezTo>
                  <a:lnTo>
                    <a:pt x="7014" y="9357"/>
                  </a:lnTo>
                  <a:cubicBezTo>
                    <a:pt x="7014" y="9357"/>
                    <a:pt x="8970" y="5043"/>
                    <a:pt x="8237" y="2001"/>
                  </a:cubicBezTo>
                  <a:lnTo>
                    <a:pt x="8237" y="2001"/>
                  </a:lnTo>
                  <a:cubicBezTo>
                    <a:pt x="8305" y="2174"/>
                    <a:pt x="9598" y="5482"/>
                    <a:pt x="9087" y="8790"/>
                  </a:cubicBezTo>
                  <a:cubicBezTo>
                    <a:pt x="8970" y="13151"/>
                    <a:pt x="9152" y="17514"/>
                    <a:pt x="9631" y="21851"/>
                  </a:cubicBezTo>
                  <a:lnTo>
                    <a:pt x="9222" y="20488"/>
                  </a:lnTo>
                  <a:lnTo>
                    <a:pt x="9222" y="20488"/>
                  </a:lnTo>
                  <a:cubicBezTo>
                    <a:pt x="10315" y="24237"/>
                    <a:pt x="11722" y="28516"/>
                    <a:pt x="13529" y="33388"/>
                  </a:cubicBezTo>
                  <a:cubicBezTo>
                    <a:pt x="14262" y="35370"/>
                    <a:pt x="15065" y="37453"/>
                    <a:pt x="15934" y="39633"/>
                  </a:cubicBezTo>
                  <a:lnTo>
                    <a:pt x="19053" y="38599"/>
                  </a:lnTo>
                  <a:lnTo>
                    <a:pt x="15873" y="20600"/>
                  </a:lnTo>
                  <a:lnTo>
                    <a:pt x="12294" y="2118"/>
                  </a:lnTo>
                  <a:lnTo>
                    <a:pt x="12021" y="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3409" y="146"/>
                  </a:lnTo>
                  <a:lnTo>
                    <a:pt x="290" y="1180"/>
                  </a:ln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3698" y="44"/>
                  </a:lnTo>
                  <a:lnTo>
                    <a:pt x="304" y="544"/>
                  </a:ln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7021158" y="3397738"/>
              <a:ext cx="68191" cy="261453"/>
            </a:xfrm>
            <a:custGeom>
              <a:avLst/>
              <a:gdLst/>
              <a:ahLst/>
              <a:cxnLst/>
              <a:rect l="l" t="t" r="r" b="b"/>
              <a:pathLst>
                <a:path w="1887" h="7235" extrusionOk="0">
                  <a:moveTo>
                    <a:pt x="0" y="0"/>
                  </a:moveTo>
                  <a:lnTo>
                    <a:pt x="2" y="31"/>
                  </a:lnTo>
                  <a:cubicBezTo>
                    <a:pt x="12" y="66"/>
                    <a:pt x="21" y="101"/>
                    <a:pt x="30" y="136"/>
                  </a:cubicBezTo>
                  <a:lnTo>
                    <a:pt x="2" y="3"/>
                  </a:lnTo>
                  <a:lnTo>
                    <a:pt x="0" y="0"/>
                  </a:lnTo>
                  <a:close/>
                  <a:moveTo>
                    <a:pt x="1809" y="6973"/>
                  </a:moveTo>
                  <a:cubicBezTo>
                    <a:pt x="1828" y="7043"/>
                    <a:pt x="1849" y="7110"/>
                    <a:pt x="1869" y="7179"/>
                  </a:cubicBezTo>
                  <a:lnTo>
                    <a:pt x="1869" y="7179"/>
                  </a:lnTo>
                  <a:cubicBezTo>
                    <a:pt x="1869" y="7177"/>
                    <a:pt x="1868" y="7174"/>
                    <a:pt x="1868" y="7172"/>
                  </a:cubicBezTo>
                  <a:lnTo>
                    <a:pt x="1809" y="6973"/>
                  </a:lnTo>
                  <a:close/>
                  <a:moveTo>
                    <a:pt x="1869" y="7179"/>
                  </a:moveTo>
                  <a:cubicBezTo>
                    <a:pt x="1874" y="7198"/>
                    <a:pt x="1880" y="7216"/>
                    <a:pt x="1886" y="7235"/>
                  </a:cubicBezTo>
                  <a:lnTo>
                    <a:pt x="1870" y="7181"/>
                  </a:lnTo>
                  <a:cubicBezTo>
                    <a:pt x="1870" y="7181"/>
                    <a:pt x="1870" y="7180"/>
                    <a:pt x="1869" y="717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7009486" y="2991021"/>
              <a:ext cx="94607" cy="717360"/>
            </a:xfrm>
            <a:custGeom>
              <a:avLst/>
              <a:gdLst/>
              <a:ahLst/>
              <a:cxnLst/>
              <a:rect l="l" t="t" r="r" b="b"/>
              <a:pathLst>
                <a:path w="2618" h="19851" extrusionOk="0">
                  <a:moveTo>
                    <a:pt x="1222" y="1"/>
                  </a:moveTo>
                  <a:lnTo>
                    <a:pt x="1222" y="1"/>
                  </a:lnTo>
                  <a:cubicBezTo>
                    <a:pt x="1955" y="3043"/>
                    <a:pt x="1" y="7357"/>
                    <a:pt x="1" y="7357"/>
                  </a:cubicBezTo>
                  <a:lnTo>
                    <a:pt x="323" y="11255"/>
                  </a:lnTo>
                  <a:lnTo>
                    <a:pt x="353" y="11391"/>
                  </a:lnTo>
                  <a:cubicBezTo>
                    <a:pt x="893" y="13440"/>
                    <a:pt x="1409" y="15712"/>
                    <a:pt x="2132" y="18228"/>
                  </a:cubicBezTo>
                  <a:lnTo>
                    <a:pt x="2191" y="18427"/>
                  </a:lnTo>
                  <a:cubicBezTo>
                    <a:pt x="2198" y="18448"/>
                    <a:pt x="2202" y="18469"/>
                    <a:pt x="2209" y="18490"/>
                  </a:cubicBezTo>
                  <a:lnTo>
                    <a:pt x="2618" y="19851"/>
                  </a:lnTo>
                  <a:cubicBezTo>
                    <a:pt x="2139" y="15516"/>
                    <a:pt x="1957" y="11153"/>
                    <a:pt x="2072" y="6792"/>
                  </a:cubicBezTo>
                  <a:cubicBezTo>
                    <a:pt x="2583" y="3481"/>
                    <a:pt x="1292" y="173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777272" y="2927674"/>
              <a:ext cx="1445" cy="8817"/>
            </a:xfrm>
            <a:custGeom>
              <a:avLst/>
              <a:gdLst/>
              <a:ahLst/>
              <a:cxnLst/>
              <a:rect l="l" t="t" r="r" b="b"/>
              <a:pathLst>
                <a:path w="40" h="244" extrusionOk="0">
                  <a:moveTo>
                    <a:pt x="37" y="0"/>
                  </a:moveTo>
                  <a:cubicBezTo>
                    <a:pt x="26" y="80"/>
                    <a:pt x="14" y="162"/>
                    <a:pt x="0" y="243"/>
                  </a:cubicBezTo>
                  <a:cubicBezTo>
                    <a:pt x="14" y="162"/>
                    <a:pt x="26" y="82"/>
                    <a:pt x="4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7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777344" y="2851245"/>
              <a:ext cx="412723" cy="85248"/>
            </a:xfrm>
            <a:custGeom>
              <a:avLst/>
              <a:gdLst/>
              <a:ahLst/>
              <a:cxnLst/>
              <a:rect l="l" t="t" r="r" b="b"/>
              <a:pathLst>
                <a:path w="11421" h="2359" extrusionOk="0">
                  <a:moveTo>
                    <a:pt x="458" y="0"/>
                  </a:moveTo>
                  <a:cubicBezTo>
                    <a:pt x="316" y="586"/>
                    <a:pt x="171" y="1287"/>
                    <a:pt x="38" y="2115"/>
                  </a:cubicBezTo>
                  <a:cubicBezTo>
                    <a:pt x="24" y="2195"/>
                    <a:pt x="12" y="2277"/>
                    <a:pt x="0" y="2358"/>
                  </a:cubicBezTo>
                  <a:lnTo>
                    <a:pt x="11421" y="1870"/>
                  </a:lnTo>
                  <a:lnTo>
                    <a:pt x="11353" y="138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6967170" y="1848529"/>
              <a:ext cx="274498" cy="311141"/>
            </a:xfrm>
            <a:custGeom>
              <a:avLst/>
              <a:gdLst/>
              <a:ahLst/>
              <a:cxnLst/>
              <a:rect l="l" t="t" r="r" b="b"/>
              <a:pathLst>
                <a:path w="7596" h="8610" extrusionOk="0">
                  <a:moveTo>
                    <a:pt x="3459" y="0"/>
                  </a:moveTo>
                  <a:cubicBezTo>
                    <a:pt x="3448" y="0"/>
                    <a:pt x="3438" y="0"/>
                    <a:pt x="3427" y="0"/>
                  </a:cubicBezTo>
                  <a:cubicBezTo>
                    <a:pt x="3068" y="3"/>
                    <a:pt x="2708" y="42"/>
                    <a:pt x="2356" y="119"/>
                  </a:cubicBezTo>
                  <a:cubicBezTo>
                    <a:pt x="1531" y="283"/>
                    <a:pt x="847" y="850"/>
                    <a:pt x="537" y="1630"/>
                  </a:cubicBezTo>
                  <a:cubicBezTo>
                    <a:pt x="525" y="1656"/>
                    <a:pt x="514" y="1681"/>
                    <a:pt x="507" y="1707"/>
                  </a:cubicBezTo>
                  <a:lnTo>
                    <a:pt x="507" y="1742"/>
                  </a:lnTo>
                  <a:cubicBezTo>
                    <a:pt x="262" y="2421"/>
                    <a:pt x="128" y="3136"/>
                    <a:pt x="110" y="3857"/>
                  </a:cubicBezTo>
                  <a:cubicBezTo>
                    <a:pt x="0" y="5673"/>
                    <a:pt x="194" y="7174"/>
                    <a:pt x="976" y="8024"/>
                  </a:cubicBezTo>
                  <a:cubicBezTo>
                    <a:pt x="1355" y="8410"/>
                    <a:pt x="1871" y="8610"/>
                    <a:pt x="2555" y="8610"/>
                  </a:cubicBezTo>
                  <a:cubicBezTo>
                    <a:pt x="2877" y="8610"/>
                    <a:pt x="3237" y="8565"/>
                    <a:pt x="3637" y="8475"/>
                  </a:cubicBezTo>
                  <a:cubicBezTo>
                    <a:pt x="4067" y="8360"/>
                    <a:pt x="4468" y="8162"/>
                    <a:pt x="4821" y="7893"/>
                  </a:cubicBezTo>
                  <a:cubicBezTo>
                    <a:pt x="4846" y="7877"/>
                    <a:pt x="4872" y="7861"/>
                    <a:pt x="4896" y="7840"/>
                  </a:cubicBezTo>
                  <a:lnTo>
                    <a:pt x="4896" y="7840"/>
                  </a:lnTo>
                  <a:lnTo>
                    <a:pt x="4893" y="7842"/>
                  </a:lnTo>
                  <a:cubicBezTo>
                    <a:pt x="7595" y="5826"/>
                    <a:pt x="6972" y="0"/>
                    <a:pt x="3459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7003343" y="2134947"/>
              <a:ext cx="35884" cy="17996"/>
            </a:xfrm>
            <a:custGeom>
              <a:avLst/>
              <a:gdLst/>
              <a:ahLst/>
              <a:cxnLst/>
              <a:rect l="l" t="t" r="r" b="b"/>
              <a:pathLst>
                <a:path w="993" h="498" extrusionOk="0">
                  <a:moveTo>
                    <a:pt x="1" y="0"/>
                  </a:moveTo>
                  <a:cubicBezTo>
                    <a:pt x="222" y="229"/>
                    <a:pt x="495" y="399"/>
                    <a:pt x="799" y="497"/>
                  </a:cubicBezTo>
                  <a:cubicBezTo>
                    <a:pt x="874" y="371"/>
                    <a:pt x="939" y="238"/>
                    <a:pt x="993" y="100"/>
                  </a:cubicBezTo>
                  <a:lnTo>
                    <a:pt x="993" y="100"/>
                  </a:lnTo>
                  <a:cubicBezTo>
                    <a:pt x="944" y="103"/>
                    <a:pt x="897" y="103"/>
                    <a:pt x="850" y="103"/>
                  </a:cubicBezTo>
                  <a:cubicBezTo>
                    <a:pt x="563" y="103"/>
                    <a:pt x="278" y="68"/>
                    <a:pt x="1" y="0"/>
                  </a:cubicBez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7024591" y="2097980"/>
              <a:ext cx="150873" cy="202441"/>
            </a:xfrm>
            <a:custGeom>
              <a:avLst/>
              <a:gdLst/>
              <a:ahLst/>
              <a:cxnLst/>
              <a:rect l="l" t="t" r="r" b="b"/>
              <a:pathLst>
                <a:path w="4175" h="5602" extrusionOk="0">
                  <a:moveTo>
                    <a:pt x="1266" y="1"/>
                  </a:moveTo>
                  <a:cubicBezTo>
                    <a:pt x="1266" y="1"/>
                    <a:pt x="1782" y="2627"/>
                    <a:pt x="1" y="3554"/>
                  </a:cubicBezTo>
                  <a:cubicBezTo>
                    <a:pt x="1" y="3554"/>
                    <a:pt x="398" y="4688"/>
                    <a:pt x="2531" y="5601"/>
                  </a:cubicBezTo>
                  <a:cubicBezTo>
                    <a:pt x="2531" y="5601"/>
                    <a:pt x="3834" y="5193"/>
                    <a:pt x="3617" y="4186"/>
                  </a:cubicBezTo>
                  <a:cubicBezTo>
                    <a:pt x="3617" y="4186"/>
                    <a:pt x="2889" y="3951"/>
                    <a:pt x="3377" y="2337"/>
                  </a:cubicBezTo>
                  <a:cubicBezTo>
                    <a:pt x="3470" y="2029"/>
                    <a:pt x="4175" y="678"/>
                    <a:pt x="4175" y="678"/>
                  </a:cubicBezTo>
                  <a:lnTo>
                    <a:pt x="1628" y="18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979204" y="1815284"/>
              <a:ext cx="312551" cy="317863"/>
            </a:xfrm>
            <a:custGeom>
              <a:avLst/>
              <a:gdLst/>
              <a:ahLst/>
              <a:cxnLst/>
              <a:rect l="l" t="t" r="r" b="b"/>
              <a:pathLst>
                <a:path w="8649" h="8796" extrusionOk="0">
                  <a:moveTo>
                    <a:pt x="3903" y="0"/>
                  </a:moveTo>
                  <a:cubicBezTo>
                    <a:pt x="2291" y="0"/>
                    <a:pt x="710" y="859"/>
                    <a:pt x="192" y="2636"/>
                  </a:cubicBezTo>
                  <a:cubicBezTo>
                    <a:pt x="192" y="2636"/>
                    <a:pt x="1" y="5116"/>
                    <a:pt x="2349" y="6182"/>
                  </a:cubicBezTo>
                  <a:cubicBezTo>
                    <a:pt x="2349" y="6182"/>
                    <a:pt x="3360" y="8757"/>
                    <a:pt x="4845" y="8795"/>
                  </a:cubicBezTo>
                  <a:cubicBezTo>
                    <a:pt x="4863" y="8795"/>
                    <a:pt x="4881" y="8795"/>
                    <a:pt x="4898" y="8795"/>
                  </a:cubicBezTo>
                  <a:cubicBezTo>
                    <a:pt x="6903" y="8795"/>
                    <a:pt x="8649" y="5937"/>
                    <a:pt x="7957" y="3026"/>
                  </a:cubicBezTo>
                  <a:cubicBezTo>
                    <a:pt x="7479" y="1035"/>
                    <a:pt x="5673" y="0"/>
                    <a:pt x="390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944549" y="1798733"/>
              <a:ext cx="429454" cy="403183"/>
            </a:xfrm>
            <a:custGeom>
              <a:avLst/>
              <a:gdLst/>
              <a:ahLst/>
              <a:cxnLst/>
              <a:rect l="l" t="t" r="r" b="b"/>
              <a:pathLst>
                <a:path w="11884" h="11157" extrusionOk="0">
                  <a:moveTo>
                    <a:pt x="3479" y="0"/>
                  </a:moveTo>
                  <a:cubicBezTo>
                    <a:pt x="2360" y="0"/>
                    <a:pt x="1026" y="332"/>
                    <a:pt x="731" y="1834"/>
                  </a:cubicBezTo>
                  <a:cubicBezTo>
                    <a:pt x="0" y="5564"/>
                    <a:pt x="2949" y="5961"/>
                    <a:pt x="2949" y="5961"/>
                  </a:cubicBezTo>
                  <a:cubicBezTo>
                    <a:pt x="2949" y="5961"/>
                    <a:pt x="3269" y="9075"/>
                    <a:pt x="2125" y="10194"/>
                  </a:cubicBezTo>
                  <a:cubicBezTo>
                    <a:pt x="2125" y="10194"/>
                    <a:pt x="3500" y="11156"/>
                    <a:pt x="5885" y="11156"/>
                  </a:cubicBezTo>
                  <a:cubicBezTo>
                    <a:pt x="6803" y="11156"/>
                    <a:pt x="7871" y="11014"/>
                    <a:pt x="9068" y="10618"/>
                  </a:cubicBezTo>
                  <a:cubicBezTo>
                    <a:pt x="11883" y="9687"/>
                    <a:pt x="9243" y="5303"/>
                    <a:pt x="9243" y="5303"/>
                  </a:cubicBezTo>
                  <a:cubicBezTo>
                    <a:pt x="9243" y="5303"/>
                    <a:pt x="10636" y="156"/>
                    <a:pt x="5972" y="156"/>
                  </a:cubicBezTo>
                  <a:cubicBezTo>
                    <a:pt x="5705" y="156"/>
                    <a:pt x="5419" y="173"/>
                    <a:pt x="5111" y="209"/>
                  </a:cubicBezTo>
                  <a:lnTo>
                    <a:pt x="5111" y="207"/>
                  </a:lnTo>
                  <a:cubicBezTo>
                    <a:pt x="5111" y="207"/>
                    <a:pt x="4362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7021303" y="1978368"/>
              <a:ext cx="67866" cy="71624"/>
            </a:xfrm>
            <a:custGeom>
              <a:avLst/>
              <a:gdLst/>
              <a:ahLst/>
              <a:cxnLst/>
              <a:rect l="l" t="t" r="r" b="b"/>
              <a:pathLst>
                <a:path w="1878" h="1982" extrusionOk="0">
                  <a:moveTo>
                    <a:pt x="799" y="1"/>
                  </a:moveTo>
                  <a:cubicBezTo>
                    <a:pt x="273" y="1"/>
                    <a:pt x="1" y="595"/>
                    <a:pt x="1" y="957"/>
                  </a:cubicBezTo>
                  <a:cubicBezTo>
                    <a:pt x="1" y="1699"/>
                    <a:pt x="108" y="1981"/>
                    <a:pt x="294" y="1981"/>
                  </a:cubicBezTo>
                  <a:cubicBezTo>
                    <a:pt x="310" y="1981"/>
                    <a:pt x="327" y="1979"/>
                    <a:pt x="344" y="1975"/>
                  </a:cubicBezTo>
                  <a:cubicBezTo>
                    <a:pt x="1878" y="1634"/>
                    <a:pt x="1511" y="101"/>
                    <a:pt x="911" y="10"/>
                  </a:cubicBezTo>
                  <a:cubicBezTo>
                    <a:pt x="873" y="4"/>
                    <a:pt x="836" y="1"/>
                    <a:pt x="799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937863" y="1813585"/>
              <a:ext cx="98004" cy="187010"/>
            </a:xfrm>
            <a:custGeom>
              <a:avLst/>
              <a:gdLst/>
              <a:ahLst/>
              <a:cxnLst/>
              <a:rect l="l" t="t" r="r" b="b"/>
              <a:pathLst>
                <a:path w="2712" h="5175" extrusionOk="0">
                  <a:moveTo>
                    <a:pt x="2298" y="1"/>
                  </a:moveTo>
                  <a:cubicBezTo>
                    <a:pt x="2024" y="1"/>
                    <a:pt x="1647" y="53"/>
                    <a:pt x="1287" y="274"/>
                  </a:cubicBezTo>
                  <a:cubicBezTo>
                    <a:pt x="785" y="585"/>
                    <a:pt x="445" y="1136"/>
                    <a:pt x="272" y="1918"/>
                  </a:cubicBezTo>
                  <a:cubicBezTo>
                    <a:pt x="1" y="3139"/>
                    <a:pt x="346" y="3958"/>
                    <a:pt x="683" y="4432"/>
                  </a:cubicBezTo>
                  <a:cubicBezTo>
                    <a:pt x="1049" y="4943"/>
                    <a:pt x="1483" y="5172"/>
                    <a:pt x="1488" y="5174"/>
                  </a:cubicBezTo>
                  <a:lnTo>
                    <a:pt x="1493" y="5174"/>
                  </a:lnTo>
                  <a:cubicBezTo>
                    <a:pt x="1495" y="5174"/>
                    <a:pt x="1497" y="5172"/>
                    <a:pt x="1500" y="5170"/>
                  </a:cubicBezTo>
                  <a:cubicBezTo>
                    <a:pt x="1502" y="5165"/>
                    <a:pt x="1500" y="5160"/>
                    <a:pt x="1497" y="5160"/>
                  </a:cubicBezTo>
                  <a:cubicBezTo>
                    <a:pt x="1493" y="5160"/>
                    <a:pt x="1059" y="4931"/>
                    <a:pt x="694" y="4422"/>
                  </a:cubicBezTo>
                  <a:cubicBezTo>
                    <a:pt x="360" y="3951"/>
                    <a:pt x="17" y="3134"/>
                    <a:pt x="286" y="1920"/>
                  </a:cubicBezTo>
                  <a:cubicBezTo>
                    <a:pt x="456" y="1143"/>
                    <a:pt x="797" y="594"/>
                    <a:pt x="1297" y="286"/>
                  </a:cubicBezTo>
                  <a:cubicBezTo>
                    <a:pt x="1654" y="66"/>
                    <a:pt x="2028" y="15"/>
                    <a:pt x="2300" y="15"/>
                  </a:cubicBezTo>
                  <a:cubicBezTo>
                    <a:pt x="2537" y="15"/>
                    <a:pt x="2696" y="54"/>
                    <a:pt x="2700" y="55"/>
                  </a:cubicBezTo>
                  <a:cubicBezTo>
                    <a:pt x="2701" y="55"/>
                    <a:pt x="2702" y="56"/>
                    <a:pt x="2703" y="56"/>
                  </a:cubicBezTo>
                  <a:cubicBezTo>
                    <a:pt x="2707" y="56"/>
                    <a:pt x="2709" y="53"/>
                    <a:pt x="2709" y="50"/>
                  </a:cubicBezTo>
                  <a:cubicBezTo>
                    <a:pt x="2711" y="45"/>
                    <a:pt x="2709" y="43"/>
                    <a:pt x="2704" y="41"/>
                  </a:cubicBezTo>
                  <a:cubicBezTo>
                    <a:pt x="2701" y="41"/>
                    <a:pt x="2539" y="1"/>
                    <a:pt x="22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986033" y="2194139"/>
              <a:ext cx="237963" cy="92584"/>
            </a:xfrm>
            <a:custGeom>
              <a:avLst/>
              <a:gdLst/>
              <a:ahLst/>
              <a:cxnLst/>
              <a:rect l="l" t="t" r="r" b="b"/>
              <a:pathLst>
                <a:path w="6585" h="2562" extrusionOk="0">
                  <a:moveTo>
                    <a:pt x="2640" y="0"/>
                  </a:moveTo>
                  <a:cubicBezTo>
                    <a:pt x="1134" y="0"/>
                    <a:pt x="1" y="610"/>
                    <a:pt x="1" y="610"/>
                  </a:cubicBezTo>
                  <a:lnTo>
                    <a:pt x="6068" y="2562"/>
                  </a:lnTo>
                  <a:cubicBezTo>
                    <a:pt x="6068" y="2562"/>
                    <a:pt x="6584" y="1054"/>
                    <a:pt x="4324" y="276"/>
                  </a:cubicBezTo>
                  <a:cubicBezTo>
                    <a:pt x="3739" y="75"/>
                    <a:pt x="3166" y="0"/>
                    <a:pt x="26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7002584" y="2194067"/>
              <a:ext cx="198465" cy="53591"/>
            </a:xfrm>
            <a:custGeom>
              <a:avLst/>
              <a:gdLst/>
              <a:ahLst/>
              <a:cxnLst/>
              <a:rect l="l" t="t" r="r" b="b"/>
              <a:pathLst>
                <a:path w="5492" h="1483" extrusionOk="0">
                  <a:moveTo>
                    <a:pt x="2181" y="1"/>
                  </a:moveTo>
                  <a:lnTo>
                    <a:pt x="2181" y="3"/>
                  </a:lnTo>
                  <a:cubicBezTo>
                    <a:pt x="1436" y="8"/>
                    <a:pt x="699" y="145"/>
                    <a:pt x="1" y="411"/>
                  </a:cubicBezTo>
                  <a:cubicBezTo>
                    <a:pt x="99" y="421"/>
                    <a:pt x="194" y="432"/>
                    <a:pt x="290" y="442"/>
                  </a:cubicBezTo>
                  <a:cubicBezTo>
                    <a:pt x="1693" y="587"/>
                    <a:pt x="3082" y="832"/>
                    <a:pt x="4450" y="1175"/>
                  </a:cubicBezTo>
                  <a:cubicBezTo>
                    <a:pt x="4793" y="1271"/>
                    <a:pt x="5148" y="1376"/>
                    <a:pt x="5491" y="1483"/>
                  </a:cubicBezTo>
                  <a:cubicBezTo>
                    <a:pt x="5279" y="1065"/>
                    <a:pt x="4821" y="605"/>
                    <a:pt x="3866" y="278"/>
                  </a:cubicBezTo>
                  <a:cubicBezTo>
                    <a:pt x="3766" y="243"/>
                    <a:pt x="3663" y="213"/>
                    <a:pt x="3563" y="185"/>
                  </a:cubicBezTo>
                  <a:cubicBezTo>
                    <a:pt x="3189" y="82"/>
                    <a:pt x="2807" y="22"/>
                    <a:pt x="2419" y="8"/>
                  </a:cubicBezTo>
                  <a:cubicBezTo>
                    <a:pt x="2340" y="3"/>
                    <a:pt x="2260" y="1"/>
                    <a:pt x="2181" y="1"/>
                  </a:cubicBez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6777344" y="2203824"/>
              <a:ext cx="529410" cy="699761"/>
            </a:xfrm>
            <a:custGeom>
              <a:avLst/>
              <a:gdLst/>
              <a:ahLst/>
              <a:cxnLst/>
              <a:rect l="l" t="t" r="r" b="b"/>
              <a:pathLst>
                <a:path w="14650" h="19364" extrusionOk="0">
                  <a:moveTo>
                    <a:pt x="3446" y="0"/>
                  </a:moveTo>
                  <a:cubicBezTo>
                    <a:pt x="3144" y="0"/>
                    <a:pt x="2842" y="5"/>
                    <a:pt x="2540" y="15"/>
                  </a:cubicBezTo>
                  <a:cubicBezTo>
                    <a:pt x="2580" y="655"/>
                    <a:pt x="2606" y="1260"/>
                    <a:pt x="2631" y="1829"/>
                  </a:cubicBezTo>
                  <a:cubicBezTo>
                    <a:pt x="2664" y="2579"/>
                    <a:pt x="2687" y="3274"/>
                    <a:pt x="2704" y="3919"/>
                  </a:cubicBezTo>
                  <a:cubicBezTo>
                    <a:pt x="2736" y="5130"/>
                    <a:pt x="2734" y="6167"/>
                    <a:pt x="2704" y="7087"/>
                  </a:cubicBezTo>
                  <a:cubicBezTo>
                    <a:pt x="2657" y="9094"/>
                    <a:pt x="2414" y="11090"/>
                    <a:pt x="1980" y="13049"/>
                  </a:cubicBezTo>
                  <a:lnTo>
                    <a:pt x="0" y="17858"/>
                  </a:lnTo>
                  <a:lnTo>
                    <a:pt x="11843" y="19364"/>
                  </a:lnTo>
                  <a:lnTo>
                    <a:pt x="11169" y="14648"/>
                  </a:lnTo>
                  <a:cubicBezTo>
                    <a:pt x="13151" y="8929"/>
                    <a:pt x="13975" y="5912"/>
                    <a:pt x="14281" y="4203"/>
                  </a:cubicBezTo>
                  <a:cubicBezTo>
                    <a:pt x="14649" y="2301"/>
                    <a:pt x="14388" y="2154"/>
                    <a:pt x="14388" y="2154"/>
                  </a:cubicBezTo>
                  <a:cubicBezTo>
                    <a:pt x="14388" y="2154"/>
                    <a:pt x="12434" y="1386"/>
                    <a:pt x="10683" y="905"/>
                  </a:cubicBezTo>
                  <a:cubicBezTo>
                    <a:pt x="9315" y="562"/>
                    <a:pt x="7926" y="317"/>
                    <a:pt x="6523" y="174"/>
                  </a:cubicBezTo>
                  <a:cubicBezTo>
                    <a:pt x="5501" y="59"/>
                    <a:pt x="4474" y="0"/>
                    <a:pt x="3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6331057" y="2204619"/>
              <a:ext cx="564608" cy="328234"/>
            </a:xfrm>
            <a:custGeom>
              <a:avLst/>
              <a:gdLst/>
              <a:ahLst/>
              <a:cxnLst/>
              <a:rect l="l" t="t" r="r" b="b"/>
              <a:pathLst>
                <a:path w="15624" h="9083" extrusionOk="0">
                  <a:moveTo>
                    <a:pt x="14890" y="0"/>
                  </a:moveTo>
                  <a:cubicBezTo>
                    <a:pt x="14890" y="0"/>
                    <a:pt x="7783" y="5463"/>
                    <a:pt x="7041" y="5463"/>
                  </a:cubicBezTo>
                  <a:cubicBezTo>
                    <a:pt x="7026" y="5463"/>
                    <a:pt x="7014" y="5460"/>
                    <a:pt x="7004" y="5456"/>
                  </a:cubicBezTo>
                  <a:cubicBezTo>
                    <a:pt x="6509" y="5232"/>
                    <a:pt x="781" y="4100"/>
                    <a:pt x="781" y="4100"/>
                  </a:cubicBezTo>
                  <a:lnTo>
                    <a:pt x="1" y="6423"/>
                  </a:lnTo>
                  <a:cubicBezTo>
                    <a:pt x="1" y="6423"/>
                    <a:pt x="4952" y="8710"/>
                    <a:pt x="6792" y="9063"/>
                  </a:cubicBezTo>
                  <a:cubicBezTo>
                    <a:pt x="6860" y="9076"/>
                    <a:pt x="6934" y="9082"/>
                    <a:pt x="7014" y="9082"/>
                  </a:cubicBezTo>
                  <a:cubicBezTo>
                    <a:pt x="9097" y="9082"/>
                    <a:pt x="15070" y="4809"/>
                    <a:pt x="15070" y="4809"/>
                  </a:cubicBezTo>
                  <a:cubicBezTo>
                    <a:pt x="15623" y="3243"/>
                    <a:pt x="15558" y="1522"/>
                    <a:pt x="14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7235015" y="2262654"/>
              <a:ext cx="138984" cy="560199"/>
            </a:xfrm>
            <a:custGeom>
              <a:avLst/>
              <a:gdLst/>
              <a:ahLst/>
              <a:cxnLst/>
              <a:rect l="l" t="t" r="r" b="b"/>
              <a:pathLst>
                <a:path w="3846" h="15502" extrusionOk="0">
                  <a:moveTo>
                    <a:pt x="0" y="1"/>
                  </a:moveTo>
                  <a:lnTo>
                    <a:pt x="0" y="1"/>
                  </a:lnTo>
                  <a:cubicBezTo>
                    <a:pt x="1655" y="3883"/>
                    <a:pt x="2944" y="15385"/>
                    <a:pt x="2944" y="15385"/>
                  </a:cubicBezTo>
                  <a:lnTo>
                    <a:pt x="3845" y="15502"/>
                  </a:lnTo>
                  <a:cubicBezTo>
                    <a:pt x="3187" y="8500"/>
                    <a:pt x="423" y="45"/>
                    <a:pt x="423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7235015" y="2262726"/>
              <a:ext cx="134828" cy="521243"/>
            </a:xfrm>
            <a:custGeom>
              <a:avLst/>
              <a:gdLst/>
              <a:ahLst/>
              <a:cxnLst/>
              <a:rect l="l" t="t" r="r" b="b"/>
              <a:pathLst>
                <a:path w="3731" h="14424" extrusionOk="0">
                  <a:moveTo>
                    <a:pt x="0" y="1"/>
                  </a:moveTo>
                  <a:cubicBezTo>
                    <a:pt x="1235" y="2893"/>
                    <a:pt x="2265" y="10018"/>
                    <a:pt x="2708" y="13459"/>
                  </a:cubicBezTo>
                  <a:lnTo>
                    <a:pt x="3231" y="13354"/>
                  </a:lnTo>
                  <a:lnTo>
                    <a:pt x="3231" y="13350"/>
                  </a:lnTo>
                  <a:lnTo>
                    <a:pt x="3233" y="13354"/>
                  </a:lnTo>
                  <a:cubicBezTo>
                    <a:pt x="3259" y="13408"/>
                    <a:pt x="3453" y="13821"/>
                    <a:pt x="3731" y="14423"/>
                  </a:cubicBezTo>
                  <a:cubicBezTo>
                    <a:pt x="2914" y="7663"/>
                    <a:pt x="423" y="43"/>
                    <a:pt x="423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7217199" y="2745293"/>
              <a:ext cx="235651" cy="330294"/>
            </a:xfrm>
            <a:custGeom>
              <a:avLst/>
              <a:gdLst/>
              <a:ahLst/>
              <a:cxnLst/>
              <a:rect l="l" t="t" r="r" b="b"/>
              <a:pathLst>
                <a:path w="6521" h="9140" extrusionOk="0">
                  <a:moveTo>
                    <a:pt x="3726" y="0"/>
                  </a:moveTo>
                  <a:lnTo>
                    <a:pt x="1" y="750"/>
                  </a:lnTo>
                  <a:lnTo>
                    <a:pt x="1226" y="9140"/>
                  </a:lnTo>
                  <a:cubicBezTo>
                    <a:pt x="3628" y="8643"/>
                    <a:pt x="6432" y="7706"/>
                    <a:pt x="6467" y="7018"/>
                  </a:cubicBezTo>
                  <a:cubicBezTo>
                    <a:pt x="6521" y="5911"/>
                    <a:pt x="3827" y="213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7351772" y="2745112"/>
              <a:ext cx="181" cy="217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1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B4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7325103" y="2745293"/>
              <a:ext cx="127673" cy="276486"/>
            </a:xfrm>
            <a:custGeom>
              <a:avLst/>
              <a:gdLst/>
              <a:ahLst/>
              <a:cxnLst/>
              <a:rect l="l" t="t" r="r" b="b"/>
              <a:pathLst>
                <a:path w="3533" h="7651" extrusionOk="0">
                  <a:moveTo>
                    <a:pt x="738" y="0"/>
                  </a:moveTo>
                  <a:cubicBezTo>
                    <a:pt x="712" y="224"/>
                    <a:pt x="0" y="6329"/>
                    <a:pt x="927" y="7209"/>
                  </a:cubicBezTo>
                  <a:cubicBezTo>
                    <a:pt x="1270" y="7531"/>
                    <a:pt x="1623" y="7650"/>
                    <a:pt x="1961" y="7650"/>
                  </a:cubicBezTo>
                  <a:cubicBezTo>
                    <a:pt x="2559" y="7650"/>
                    <a:pt x="3112" y="7279"/>
                    <a:pt x="3474" y="7022"/>
                  </a:cubicBezTo>
                  <a:cubicBezTo>
                    <a:pt x="3532" y="5918"/>
                    <a:pt x="880" y="294"/>
                    <a:pt x="740" y="0"/>
                  </a:cubicBezTo>
                  <a:close/>
                </a:path>
              </a:pathLst>
            </a:custGeom>
            <a:solidFill>
              <a:srgbClr val="43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7221247" y="2256836"/>
              <a:ext cx="97968" cy="546286"/>
            </a:xfrm>
            <a:custGeom>
              <a:avLst/>
              <a:gdLst/>
              <a:ahLst/>
              <a:cxnLst/>
              <a:rect l="l" t="t" r="r" b="b"/>
              <a:pathLst>
                <a:path w="2711" h="15117" extrusionOk="0">
                  <a:moveTo>
                    <a:pt x="1" y="0"/>
                  </a:moveTo>
                  <a:cubicBezTo>
                    <a:pt x="1289" y="1929"/>
                    <a:pt x="1882" y="15116"/>
                    <a:pt x="1882" y="15116"/>
                  </a:cubicBezTo>
                  <a:lnTo>
                    <a:pt x="2711" y="15116"/>
                  </a:lnTo>
                  <a:cubicBezTo>
                    <a:pt x="2195" y="2244"/>
                    <a:pt x="381" y="164"/>
                    <a:pt x="381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6818215" y="4486965"/>
              <a:ext cx="214763" cy="202874"/>
            </a:xfrm>
            <a:custGeom>
              <a:avLst/>
              <a:gdLst/>
              <a:ahLst/>
              <a:cxnLst/>
              <a:rect l="l" t="t" r="r" b="b"/>
              <a:pathLst>
                <a:path w="5943" h="5614" extrusionOk="0">
                  <a:moveTo>
                    <a:pt x="4597" y="1"/>
                  </a:moveTo>
                  <a:cubicBezTo>
                    <a:pt x="4504" y="1"/>
                    <a:pt x="4411" y="12"/>
                    <a:pt x="4318" y="34"/>
                  </a:cubicBezTo>
                  <a:lnTo>
                    <a:pt x="2938" y="391"/>
                  </a:lnTo>
                  <a:cubicBezTo>
                    <a:pt x="2432" y="3534"/>
                    <a:pt x="1381" y="4579"/>
                    <a:pt x="1381" y="4579"/>
                  </a:cubicBezTo>
                  <a:cubicBezTo>
                    <a:pt x="1029" y="4694"/>
                    <a:pt x="702" y="4871"/>
                    <a:pt x="413" y="5105"/>
                  </a:cubicBezTo>
                  <a:cubicBezTo>
                    <a:pt x="0" y="5505"/>
                    <a:pt x="537" y="5613"/>
                    <a:pt x="1921" y="5613"/>
                  </a:cubicBezTo>
                  <a:cubicBezTo>
                    <a:pt x="2129" y="5613"/>
                    <a:pt x="2355" y="5611"/>
                    <a:pt x="2600" y="5607"/>
                  </a:cubicBezTo>
                  <a:cubicBezTo>
                    <a:pt x="4213" y="5562"/>
                    <a:pt x="4556" y="4727"/>
                    <a:pt x="4717" y="3930"/>
                  </a:cubicBezTo>
                  <a:cubicBezTo>
                    <a:pt x="4835" y="3349"/>
                    <a:pt x="5169" y="2731"/>
                    <a:pt x="5353" y="2731"/>
                  </a:cubicBezTo>
                  <a:cubicBezTo>
                    <a:pt x="5421" y="2731"/>
                    <a:pt x="5468" y="2814"/>
                    <a:pt x="5478" y="3011"/>
                  </a:cubicBezTo>
                  <a:lnTo>
                    <a:pt x="5576" y="5179"/>
                  </a:lnTo>
                  <a:lnTo>
                    <a:pt x="5826" y="5179"/>
                  </a:lnTo>
                  <a:cubicBezTo>
                    <a:pt x="5826" y="5179"/>
                    <a:pt x="5943" y="2791"/>
                    <a:pt x="5805" y="1724"/>
                  </a:cubicBezTo>
                  <a:cubicBezTo>
                    <a:pt x="5777" y="1381"/>
                    <a:pt x="5728" y="1040"/>
                    <a:pt x="5660" y="702"/>
                  </a:cubicBezTo>
                  <a:cubicBezTo>
                    <a:pt x="5637" y="639"/>
                    <a:pt x="5609" y="578"/>
                    <a:pt x="5572" y="522"/>
                  </a:cubicBezTo>
                  <a:cubicBezTo>
                    <a:pt x="5350" y="191"/>
                    <a:pt x="4982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6914917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4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07" y="2480"/>
                    <a:pt x="2945" y="2013"/>
                    <a:pt x="2945" y="2013"/>
                  </a:cubicBezTo>
                  <a:cubicBezTo>
                    <a:pt x="3034" y="1278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268803" y="4486965"/>
              <a:ext cx="214330" cy="202874"/>
            </a:xfrm>
            <a:custGeom>
              <a:avLst/>
              <a:gdLst/>
              <a:ahLst/>
              <a:cxnLst/>
              <a:rect l="l" t="t" r="r" b="b"/>
              <a:pathLst>
                <a:path w="5931" h="5614" extrusionOk="0">
                  <a:moveTo>
                    <a:pt x="4585" y="1"/>
                  </a:moveTo>
                  <a:cubicBezTo>
                    <a:pt x="4492" y="1"/>
                    <a:pt x="4399" y="12"/>
                    <a:pt x="4306" y="34"/>
                  </a:cubicBezTo>
                  <a:lnTo>
                    <a:pt x="2929" y="391"/>
                  </a:lnTo>
                  <a:cubicBezTo>
                    <a:pt x="2422" y="3534"/>
                    <a:pt x="1369" y="4579"/>
                    <a:pt x="1369" y="4579"/>
                  </a:cubicBezTo>
                  <a:cubicBezTo>
                    <a:pt x="1017" y="4694"/>
                    <a:pt x="690" y="4871"/>
                    <a:pt x="400" y="5105"/>
                  </a:cubicBezTo>
                  <a:cubicBezTo>
                    <a:pt x="0" y="5505"/>
                    <a:pt x="528" y="5613"/>
                    <a:pt x="1908" y="5613"/>
                  </a:cubicBezTo>
                  <a:cubicBezTo>
                    <a:pt x="2115" y="5613"/>
                    <a:pt x="2341" y="5611"/>
                    <a:pt x="2586" y="5607"/>
                  </a:cubicBezTo>
                  <a:cubicBezTo>
                    <a:pt x="4199" y="5562"/>
                    <a:pt x="4542" y="4727"/>
                    <a:pt x="4703" y="3930"/>
                  </a:cubicBezTo>
                  <a:cubicBezTo>
                    <a:pt x="4821" y="3349"/>
                    <a:pt x="5154" y="2731"/>
                    <a:pt x="5339" y="2731"/>
                  </a:cubicBezTo>
                  <a:cubicBezTo>
                    <a:pt x="5406" y="2731"/>
                    <a:pt x="5454" y="2814"/>
                    <a:pt x="5464" y="3011"/>
                  </a:cubicBezTo>
                  <a:lnTo>
                    <a:pt x="5562" y="5179"/>
                  </a:lnTo>
                  <a:lnTo>
                    <a:pt x="5812" y="5179"/>
                  </a:lnTo>
                  <a:cubicBezTo>
                    <a:pt x="5812" y="5179"/>
                    <a:pt x="5931" y="2791"/>
                    <a:pt x="5793" y="1724"/>
                  </a:cubicBezTo>
                  <a:cubicBezTo>
                    <a:pt x="5765" y="1381"/>
                    <a:pt x="5716" y="1040"/>
                    <a:pt x="5646" y="702"/>
                  </a:cubicBezTo>
                  <a:cubicBezTo>
                    <a:pt x="5625" y="639"/>
                    <a:pt x="5595" y="578"/>
                    <a:pt x="5560" y="522"/>
                  </a:cubicBezTo>
                  <a:cubicBezTo>
                    <a:pt x="5338" y="191"/>
                    <a:pt x="4970" y="1"/>
                    <a:pt x="4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7364745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3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16" y="2480"/>
                    <a:pt x="2944" y="2013"/>
                    <a:pt x="2944" y="2013"/>
                  </a:cubicBezTo>
                  <a:cubicBezTo>
                    <a:pt x="3033" y="1278"/>
                    <a:pt x="306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040089" y="1547369"/>
              <a:ext cx="352063" cy="35507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86" y="1759403"/>
            <a:ext cx="6258732" cy="3355512"/>
          </a:xfrm>
          <a:prstGeom prst="rect">
            <a:avLst/>
          </a:prstGeom>
        </p:spPr>
      </p:pic>
      <p:grpSp>
        <p:nvGrpSpPr>
          <p:cNvPr id="68" name="Google Shape;1500;p38"/>
          <p:cNvGrpSpPr/>
          <p:nvPr/>
        </p:nvGrpSpPr>
        <p:grpSpPr>
          <a:xfrm>
            <a:off x="3937019" y="238171"/>
            <a:ext cx="363363" cy="490608"/>
            <a:chOff x="3743647" y="3305789"/>
            <a:chExt cx="582220" cy="786105"/>
          </a:xfrm>
        </p:grpSpPr>
        <p:sp>
          <p:nvSpPr>
            <p:cNvPr id="69" name="Google Shape;1501;p38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02;p38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03;p38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4;p38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05;p38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06;p38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07;p38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8;p38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09;p38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517;p38"/>
          <p:cNvGrpSpPr/>
          <p:nvPr/>
        </p:nvGrpSpPr>
        <p:grpSpPr>
          <a:xfrm>
            <a:off x="4525816" y="1089196"/>
            <a:ext cx="424717" cy="407258"/>
            <a:chOff x="4385428" y="3121061"/>
            <a:chExt cx="785060" cy="752787"/>
          </a:xfrm>
        </p:grpSpPr>
        <p:sp>
          <p:nvSpPr>
            <p:cNvPr id="79" name="Google Shape;1518;p38"/>
            <p:cNvSpPr/>
            <p:nvPr/>
          </p:nvSpPr>
          <p:spPr>
            <a:xfrm>
              <a:off x="4385428" y="3121061"/>
              <a:ext cx="785060" cy="752787"/>
            </a:xfrm>
            <a:custGeom>
              <a:avLst/>
              <a:gdLst/>
              <a:ahLst/>
              <a:cxnLst/>
              <a:rect l="l" t="t" r="r" b="b"/>
              <a:pathLst>
                <a:path w="55609" h="53323" extrusionOk="0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19;p38"/>
            <p:cNvSpPr/>
            <p:nvPr/>
          </p:nvSpPr>
          <p:spPr>
            <a:xfrm>
              <a:off x="4610391" y="3276198"/>
              <a:ext cx="388429" cy="388372"/>
            </a:xfrm>
            <a:custGeom>
              <a:avLst/>
              <a:gdLst/>
              <a:ahLst/>
              <a:cxnLst/>
              <a:rect l="l" t="t" r="r" b="b"/>
              <a:pathLst>
                <a:path w="27514" h="27510" extrusionOk="0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20;p38"/>
            <p:cNvSpPr/>
            <p:nvPr/>
          </p:nvSpPr>
          <p:spPr>
            <a:xfrm>
              <a:off x="4816676" y="3218373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21;p38"/>
            <p:cNvSpPr/>
            <p:nvPr/>
          </p:nvSpPr>
          <p:spPr>
            <a:xfrm>
              <a:off x="4722879" y="3312000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22;p38"/>
            <p:cNvSpPr/>
            <p:nvPr/>
          </p:nvSpPr>
          <p:spPr>
            <a:xfrm>
              <a:off x="4629040" y="3405854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1532;p38"/>
          <p:cNvGrpSpPr/>
          <p:nvPr/>
        </p:nvGrpSpPr>
        <p:grpSpPr>
          <a:xfrm rot="1102524">
            <a:off x="3216362" y="868690"/>
            <a:ext cx="333769" cy="448008"/>
            <a:chOff x="4106283" y="2500625"/>
            <a:chExt cx="522432" cy="701244"/>
          </a:xfrm>
        </p:grpSpPr>
        <p:sp>
          <p:nvSpPr>
            <p:cNvPr id="85" name="Google Shape;1533;p38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34;p38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35;p38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36;p38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37;p38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38;p38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39;p38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40;p38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1598;p38"/>
          <p:cNvSpPr/>
          <p:nvPr/>
        </p:nvSpPr>
        <p:spPr>
          <a:xfrm>
            <a:off x="5076056" y="675033"/>
            <a:ext cx="72008" cy="7697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599;p38"/>
          <p:cNvSpPr/>
          <p:nvPr/>
        </p:nvSpPr>
        <p:spPr>
          <a:xfrm flipH="1">
            <a:off x="2051720" y="793422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601;p38"/>
          <p:cNvSpPr/>
          <p:nvPr/>
        </p:nvSpPr>
        <p:spPr>
          <a:xfrm flipH="1">
            <a:off x="2915816" y="371504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428718" y="1431909"/>
            <a:ext cx="573255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/>
              <a:t>Текущая</a:t>
            </a:r>
            <a:r>
              <a:rPr lang="ru-RU" dirty="0" smtClean="0"/>
              <a:t> </a:t>
            </a:r>
            <a:r>
              <a:rPr lang="ru-RU" sz="4800" dirty="0" smtClean="0"/>
              <a:t>ситуация</a:t>
            </a:r>
            <a:endParaRPr dirty="0"/>
          </a:p>
        </p:txBody>
      </p:sp>
      <p:sp>
        <p:nvSpPr>
          <p:cNvPr id="1493" name="Google Shape;1493;p38"/>
          <p:cNvSpPr txBox="1">
            <a:spLocks noGrp="1"/>
          </p:cNvSpPr>
          <p:nvPr>
            <p:ph type="subTitle" idx="1"/>
          </p:nvPr>
        </p:nvSpPr>
        <p:spPr>
          <a:xfrm>
            <a:off x="234753" y="2440609"/>
            <a:ext cx="5633393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32000" algn="just"/>
            <a:r>
              <a:rPr lang="ru-RU" dirty="0" smtClean="0"/>
              <a:t>Однако </a:t>
            </a:r>
            <a:r>
              <a:rPr lang="ru-RU" dirty="0"/>
              <a:t>большинство систем подобного рода </a:t>
            </a:r>
            <a:r>
              <a:rPr lang="ru-RU" dirty="0" smtClean="0"/>
              <a:t>оказались зарубежного </a:t>
            </a:r>
            <a:r>
              <a:rPr lang="ru-RU" dirty="0"/>
              <a:t>производства, и после их ухода с российского рынка образовалась «свободная ниша». </a:t>
            </a:r>
            <a:endParaRPr lang="ru-RU" dirty="0" smtClean="0"/>
          </a:p>
          <a:p>
            <a:pPr marL="0" indent="432000" algn="just">
              <a:spcAft>
                <a:spcPts val="600"/>
              </a:spcAft>
            </a:pPr>
            <a:r>
              <a:rPr lang="ru-RU" dirty="0" smtClean="0"/>
              <a:t>Прекратили инвестиции и разработку</a:t>
            </a:r>
            <a:r>
              <a:rPr lang="en-US" dirty="0" smtClean="0"/>
              <a:t> </a:t>
            </a:r>
            <a:r>
              <a:rPr lang="ru-RU" dirty="0" smtClean="0"/>
              <a:t>в России:</a:t>
            </a:r>
          </a:p>
          <a:p>
            <a:pPr marL="504000" indent="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smtClean="0"/>
              <a:t>IBM</a:t>
            </a:r>
          </a:p>
          <a:p>
            <a:pPr marL="504000" indent="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smtClean="0"/>
              <a:t>Pfizer</a:t>
            </a:r>
          </a:p>
          <a:p>
            <a:pPr marL="504000" indent="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smtClean="0"/>
              <a:t>Novartis</a:t>
            </a:r>
            <a:endParaRPr lang="ru-RU" i="1" dirty="0" smtClean="0"/>
          </a:p>
        </p:txBody>
      </p:sp>
      <p:grpSp>
        <p:nvGrpSpPr>
          <p:cNvPr id="1500" name="Google Shape;1500;p38"/>
          <p:cNvGrpSpPr/>
          <p:nvPr/>
        </p:nvGrpSpPr>
        <p:grpSpPr>
          <a:xfrm>
            <a:off x="3040750" y="643845"/>
            <a:ext cx="363363" cy="490608"/>
            <a:chOff x="3743647" y="3305789"/>
            <a:chExt cx="582220" cy="786105"/>
          </a:xfrm>
        </p:grpSpPr>
        <p:sp>
          <p:nvSpPr>
            <p:cNvPr id="1501" name="Google Shape;1501;p38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1202422" y="558413"/>
            <a:ext cx="326296" cy="307399"/>
            <a:chOff x="3522327" y="1976386"/>
            <a:chExt cx="510715" cy="481139"/>
          </a:xfrm>
        </p:grpSpPr>
        <p:sp>
          <p:nvSpPr>
            <p:cNvPr id="1524" name="Google Shape;1524;p38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38"/>
          <p:cNvGrpSpPr/>
          <p:nvPr/>
        </p:nvGrpSpPr>
        <p:grpSpPr>
          <a:xfrm rot="1102524">
            <a:off x="1756941" y="1384542"/>
            <a:ext cx="333769" cy="448008"/>
            <a:chOff x="4106283" y="2500625"/>
            <a:chExt cx="522432" cy="701244"/>
          </a:xfrm>
        </p:grpSpPr>
        <p:sp>
          <p:nvSpPr>
            <p:cNvPr id="1533" name="Google Shape;1533;p38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38"/>
          <p:cNvGrpSpPr/>
          <p:nvPr/>
        </p:nvGrpSpPr>
        <p:grpSpPr>
          <a:xfrm rot="-874672">
            <a:off x="445662" y="376068"/>
            <a:ext cx="287956" cy="353932"/>
            <a:chOff x="3114176" y="1269099"/>
            <a:chExt cx="450729" cy="553999"/>
          </a:xfrm>
        </p:grpSpPr>
        <p:sp>
          <p:nvSpPr>
            <p:cNvPr id="1542" name="Google Shape;1542;p38"/>
            <p:cNvSpPr/>
            <p:nvPr/>
          </p:nvSpPr>
          <p:spPr>
            <a:xfrm>
              <a:off x="3186824" y="1376519"/>
              <a:ext cx="378081" cy="446579"/>
            </a:xfrm>
            <a:custGeom>
              <a:avLst/>
              <a:gdLst/>
              <a:ahLst/>
              <a:cxnLst/>
              <a:rect l="l" t="t" r="r" b="b"/>
              <a:pathLst>
                <a:path w="26781" h="31633" extrusionOk="0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3114176" y="1303871"/>
              <a:ext cx="398029" cy="466527"/>
            </a:xfrm>
            <a:custGeom>
              <a:avLst/>
              <a:gdLst/>
              <a:ahLst/>
              <a:cxnLst/>
              <a:rect l="l" t="t" r="r" b="b"/>
              <a:pathLst>
                <a:path w="28194" h="33046" extrusionOk="0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3229276" y="1269099"/>
              <a:ext cx="167829" cy="89505"/>
            </a:xfrm>
            <a:custGeom>
              <a:avLst/>
              <a:gdLst/>
              <a:ahLst/>
              <a:cxnLst/>
              <a:rect l="l" t="t" r="r" b="b"/>
              <a:pathLst>
                <a:path w="11888" h="6340" extrusionOk="0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3191300" y="1460335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3191300" y="1561374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3191300" y="1662427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38"/>
          <p:cNvGrpSpPr/>
          <p:nvPr/>
        </p:nvGrpSpPr>
        <p:grpSpPr>
          <a:xfrm rot="-1048753">
            <a:off x="2273612" y="730289"/>
            <a:ext cx="174486" cy="404361"/>
            <a:chOff x="3789373" y="1135858"/>
            <a:chExt cx="273103" cy="632902"/>
          </a:xfrm>
        </p:grpSpPr>
        <p:sp>
          <p:nvSpPr>
            <p:cNvPr id="1549" name="Google Shape;1549;p38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8"/>
          <p:cNvGrpSpPr/>
          <p:nvPr/>
        </p:nvGrpSpPr>
        <p:grpSpPr>
          <a:xfrm>
            <a:off x="1856189" y="181564"/>
            <a:ext cx="296630" cy="194563"/>
            <a:chOff x="4277246" y="2003393"/>
            <a:chExt cx="464282" cy="304529"/>
          </a:xfrm>
        </p:grpSpPr>
        <p:sp>
          <p:nvSpPr>
            <p:cNvPr id="1553" name="Google Shape;1553;p38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8"/>
          <p:cNvGrpSpPr/>
          <p:nvPr/>
        </p:nvGrpSpPr>
        <p:grpSpPr>
          <a:xfrm rot="684611">
            <a:off x="841182" y="1127979"/>
            <a:ext cx="282030" cy="344954"/>
            <a:chOff x="3410431" y="2717682"/>
            <a:chExt cx="441412" cy="539896"/>
          </a:xfrm>
        </p:grpSpPr>
        <p:sp>
          <p:nvSpPr>
            <p:cNvPr id="1560" name="Google Shape;1560;p38"/>
            <p:cNvSpPr/>
            <p:nvPr/>
          </p:nvSpPr>
          <p:spPr>
            <a:xfrm>
              <a:off x="3493499" y="3040112"/>
              <a:ext cx="281771" cy="140893"/>
            </a:xfrm>
            <a:custGeom>
              <a:avLst/>
              <a:gdLst/>
              <a:ahLst/>
              <a:cxnLst/>
              <a:rect l="l" t="t" r="r" b="b"/>
              <a:pathLst>
                <a:path w="19959" h="9980" extrusionOk="0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3410431" y="2717682"/>
              <a:ext cx="441412" cy="539896"/>
            </a:xfrm>
            <a:custGeom>
              <a:avLst/>
              <a:gdLst/>
              <a:ahLst/>
              <a:cxnLst/>
              <a:rect l="l" t="t" r="r" b="b"/>
              <a:pathLst>
                <a:path w="31267" h="38243" extrusionOk="0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3539592" y="2717682"/>
              <a:ext cx="189513" cy="19962"/>
            </a:xfrm>
            <a:custGeom>
              <a:avLst/>
              <a:gdLst/>
              <a:ahLst/>
              <a:cxnLst/>
              <a:rect l="l" t="t" r="r" b="b"/>
              <a:pathLst>
                <a:path w="13424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38"/>
          <p:cNvGrpSpPr/>
          <p:nvPr/>
        </p:nvGrpSpPr>
        <p:grpSpPr>
          <a:xfrm rot="474643">
            <a:off x="3839528" y="884397"/>
            <a:ext cx="222786" cy="512033"/>
            <a:chOff x="2363845" y="2207038"/>
            <a:chExt cx="418880" cy="962898"/>
          </a:xfrm>
        </p:grpSpPr>
        <p:sp>
          <p:nvSpPr>
            <p:cNvPr id="1564" name="Google Shape;1564;p38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38"/>
          <p:cNvGrpSpPr/>
          <p:nvPr/>
        </p:nvGrpSpPr>
        <p:grpSpPr>
          <a:xfrm rot="474653">
            <a:off x="4117667" y="197120"/>
            <a:ext cx="248532" cy="326706"/>
            <a:chOff x="2574478" y="1600508"/>
            <a:chExt cx="390928" cy="513891"/>
          </a:xfrm>
        </p:grpSpPr>
        <p:sp>
          <p:nvSpPr>
            <p:cNvPr id="1580" name="Google Shape;1580;p38"/>
            <p:cNvSpPr/>
            <p:nvPr/>
          </p:nvSpPr>
          <p:spPr>
            <a:xfrm>
              <a:off x="2637583" y="1681175"/>
              <a:ext cx="264717" cy="352570"/>
            </a:xfrm>
            <a:custGeom>
              <a:avLst/>
              <a:gdLst/>
              <a:ahLst/>
              <a:cxnLst/>
              <a:rect l="l" t="t" r="r" b="b"/>
              <a:pathLst>
                <a:path w="18751" h="24974" extrusionOk="0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2574478" y="1600508"/>
              <a:ext cx="390928" cy="513891"/>
            </a:xfrm>
            <a:custGeom>
              <a:avLst/>
              <a:gdLst/>
              <a:ahLst/>
              <a:cxnLst/>
              <a:rect l="l" t="t" r="r" b="b"/>
              <a:pathLst>
                <a:path w="27691" h="36401" extrusionOk="0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38"/>
          <p:cNvGrpSpPr/>
          <p:nvPr/>
        </p:nvGrpSpPr>
        <p:grpSpPr>
          <a:xfrm rot="1799935">
            <a:off x="4873780" y="772314"/>
            <a:ext cx="382408" cy="449475"/>
            <a:chOff x="8071717" y="2421860"/>
            <a:chExt cx="443820" cy="521710"/>
          </a:xfrm>
        </p:grpSpPr>
        <p:grpSp>
          <p:nvGrpSpPr>
            <p:cNvPr id="1583" name="Google Shape;1583;p38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584" name="Google Shape;1584;p38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8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8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8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9" name="Google Shape;1589;p38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38"/>
          <p:cNvGrpSpPr/>
          <p:nvPr/>
        </p:nvGrpSpPr>
        <p:grpSpPr>
          <a:xfrm>
            <a:off x="4259539" y="1588989"/>
            <a:ext cx="296630" cy="194563"/>
            <a:chOff x="4277246" y="2003393"/>
            <a:chExt cx="464282" cy="304529"/>
          </a:xfrm>
        </p:grpSpPr>
        <p:sp>
          <p:nvSpPr>
            <p:cNvPr id="1591" name="Google Shape;1591;p38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4" name="Google Shape;1594;p38"/>
          <p:cNvSpPr/>
          <p:nvPr/>
        </p:nvSpPr>
        <p:spPr>
          <a:xfrm flipH="1">
            <a:off x="8235577" y="4784599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8"/>
          <p:cNvSpPr/>
          <p:nvPr/>
        </p:nvSpPr>
        <p:spPr>
          <a:xfrm flipH="1">
            <a:off x="8763575" y="441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8"/>
          <p:cNvSpPr/>
          <p:nvPr/>
        </p:nvSpPr>
        <p:spPr>
          <a:xfrm flipH="1">
            <a:off x="8763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8"/>
          <p:cNvSpPr/>
          <p:nvPr/>
        </p:nvSpPr>
        <p:spPr>
          <a:xfrm flipH="1">
            <a:off x="3115250" y="1488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8"/>
          <p:cNvSpPr/>
          <p:nvPr/>
        </p:nvSpPr>
        <p:spPr>
          <a:xfrm flipH="1">
            <a:off x="3562925" y="228751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8"/>
          <p:cNvSpPr/>
          <p:nvPr/>
        </p:nvSpPr>
        <p:spPr>
          <a:xfrm flipH="1">
            <a:off x="405750" y="134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8"/>
          <p:cNvSpPr/>
          <p:nvPr/>
        </p:nvSpPr>
        <p:spPr>
          <a:xfrm flipH="1">
            <a:off x="4455975" y="1151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38"/>
          <p:cNvSpPr/>
          <p:nvPr/>
        </p:nvSpPr>
        <p:spPr>
          <a:xfrm flipH="1">
            <a:off x="1756000" y="10903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2" name="Google Shape;1602;p38"/>
          <p:cNvGrpSpPr/>
          <p:nvPr/>
        </p:nvGrpSpPr>
        <p:grpSpPr>
          <a:xfrm>
            <a:off x="6125651" y="865788"/>
            <a:ext cx="2547058" cy="3396343"/>
            <a:chOff x="5936822" y="865788"/>
            <a:chExt cx="2547058" cy="3396343"/>
          </a:xfrm>
        </p:grpSpPr>
        <p:sp>
          <p:nvSpPr>
            <p:cNvPr id="1603" name="Google Shape;1603;p38"/>
            <p:cNvSpPr/>
            <p:nvPr/>
          </p:nvSpPr>
          <p:spPr>
            <a:xfrm>
              <a:off x="7506780" y="865788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604" name="Google Shape;1604;p38"/>
            <p:cNvGrpSpPr/>
            <p:nvPr/>
          </p:nvGrpSpPr>
          <p:grpSpPr>
            <a:xfrm>
              <a:off x="7492947" y="865806"/>
              <a:ext cx="984618" cy="1977100"/>
              <a:chOff x="5936822" y="1246806"/>
              <a:chExt cx="984618" cy="1977100"/>
            </a:xfrm>
          </p:grpSpPr>
          <p:grpSp>
            <p:nvGrpSpPr>
              <p:cNvPr id="1605" name="Google Shape;1605;p38"/>
              <p:cNvGrpSpPr/>
              <p:nvPr/>
            </p:nvGrpSpPr>
            <p:grpSpPr>
              <a:xfrm>
                <a:off x="5936822" y="1246806"/>
                <a:ext cx="984618" cy="1977100"/>
                <a:chOff x="5986599" y="678952"/>
                <a:chExt cx="1095725" cy="2200200"/>
              </a:xfrm>
            </p:grpSpPr>
            <p:sp>
              <p:nvSpPr>
                <p:cNvPr id="1606" name="Google Shape;1606;p38"/>
                <p:cNvSpPr/>
                <p:nvPr/>
              </p:nvSpPr>
              <p:spPr>
                <a:xfrm>
                  <a:off x="5986599" y="678952"/>
                  <a:ext cx="1087200" cy="2200200"/>
                </a:xfrm>
                <a:prstGeom prst="roundRect">
                  <a:avLst>
                    <a:gd name="adj" fmla="val 802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38"/>
                <p:cNvSpPr/>
                <p:nvPr/>
              </p:nvSpPr>
              <p:spPr>
                <a:xfrm>
                  <a:off x="6346149" y="733427"/>
                  <a:ext cx="378300" cy="17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38"/>
                <p:cNvSpPr/>
                <p:nvPr/>
              </p:nvSpPr>
              <p:spPr>
                <a:xfrm>
                  <a:off x="7066124" y="1148825"/>
                  <a:ext cx="16200" cy="477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9" name="Google Shape;1609;p38"/>
              <p:cNvSpPr/>
              <p:nvPr/>
            </p:nvSpPr>
            <p:spPr>
              <a:xfrm>
                <a:off x="6046554" y="2386491"/>
                <a:ext cx="126117" cy="138529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06" extrusionOk="0">
                    <a:moveTo>
                      <a:pt x="1735" y="792"/>
                    </a:moveTo>
                    <a:cubicBezTo>
                      <a:pt x="2045" y="792"/>
                      <a:pt x="2323" y="978"/>
                      <a:pt x="2440" y="1263"/>
                    </a:cubicBezTo>
                    <a:cubicBezTo>
                      <a:pt x="2556" y="1550"/>
                      <a:pt x="2489" y="1879"/>
                      <a:pt x="2267" y="2094"/>
                    </a:cubicBezTo>
                    <a:lnTo>
                      <a:pt x="2279" y="2094"/>
                    </a:lnTo>
                    <a:cubicBezTo>
                      <a:pt x="2130" y="2244"/>
                      <a:pt x="1935" y="2319"/>
                      <a:pt x="1740" y="2319"/>
                    </a:cubicBezTo>
                    <a:cubicBezTo>
                      <a:pt x="1549" y="2319"/>
                      <a:pt x="1357" y="2247"/>
                      <a:pt x="1209" y="2101"/>
                    </a:cubicBezTo>
                    <a:lnTo>
                      <a:pt x="1202" y="2094"/>
                    </a:lnTo>
                    <a:cubicBezTo>
                      <a:pt x="717" y="1618"/>
                      <a:pt x="1055" y="792"/>
                      <a:pt x="1735" y="792"/>
                    </a:cubicBezTo>
                    <a:close/>
                    <a:moveTo>
                      <a:pt x="1730" y="0"/>
                    </a:moveTo>
                    <a:cubicBezTo>
                      <a:pt x="1326" y="0"/>
                      <a:pt x="922" y="154"/>
                      <a:pt x="614" y="462"/>
                    </a:cubicBezTo>
                    <a:cubicBezTo>
                      <a:pt x="0" y="1079"/>
                      <a:pt x="0" y="2075"/>
                      <a:pt x="614" y="2692"/>
                    </a:cubicBezTo>
                    <a:lnTo>
                      <a:pt x="1735" y="3805"/>
                    </a:lnTo>
                    <a:lnTo>
                      <a:pt x="2851" y="2692"/>
                    </a:lnTo>
                    <a:cubicBezTo>
                      <a:pt x="3465" y="2078"/>
                      <a:pt x="3465" y="1081"/>
                      <a:pt x="2851" y="467"/>
                    </a:cubicBezTo>
                    <a:lnTo>
                      <a:pt x="2844" y="462"/>
                    </a:lnTo>
                    <a:cubicBezTo>
                      <a:pt x="2537" y="154"/>
                      <a:pt x="2133" y="0"/>
                      <a:pt x="1730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0" name="Google Shape;1610;p38"/>
              <p:cNvGrpSpPr/>
              <p:nvPr/>
            </p:nvGrpSpPr>
            <p:grpSpPr>
              <a:xfrm>
                <a:off x="5972439" y="1385244"/>
                <a:ext cx="907467" cy="1495398"/>
                <a:chOff x="7597769" y="1123986"/>
                <a:chExt cx="937272" cy="1544674"/>
              </a:xfrm>
            </p:grpSpPr>
            <p:sp>
              <p:nvSpPr>
                <p:cNvPr id="1611" name="Google Shape;1611;p38"/>
                <p:cNvSpPr/>
                <p:nvPr/>
              </p:nvSpPr>
              <p:spPr>
                <a:xfrm>
                  <a:off x="8026150" y="2387825"/>
                  <a:ext cx="322500" cy="165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38"/>
                <p:cNvSpPr/>
                <p:nvPr/>
              </p:nvSpPr>
              <p:spPr>
                <a:xfrm>
                  <a:off x="7597769" y="1123986"/>
                  <a:ext cx="937272" cy="154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" h="42439" extrusionOk="0">
                      <a:moveTo>
                        <a:pt x="12677" y="8488"/>
                      </a:moveTo>
                      <a:cubicBezTo>
                        <a:pt x="17855" y="8488"/>
                        <a:pt x="22057" y="12681"/>
                        <a:pt x="22067" y="17861"/>
                      </a:cubicBezTo>
                      <a:lnTo>
                        <a:pt x="22067" y="17896"/>
                      </a:lnTo>
                      <a:cubicBezTo>
                        <a:pt x="22067" y="23091"/>
                        <a:pt x="17855" y="27302"/>
                        <a:pt x="12661" y="27302"/>
                      </a:cubicBezTo>
                      <a:lnTo>
                        <a:pt x="12621" y="27302"/>
                      </a:lnTo>
                      <a:cubicBezTo>
                        <a:pt x="7427" y="27302"/>
                        <a:pt x="3213" y="23091"/>
                        <a:pt x="3213" y="17896"/>
                      </a:cubicBezTo>
                      <a:cubicBezTo>
                        <a:pt x="3213" y="12700"/>
                        <a:pt x="7425" y="8488"/>
                        <a:pt x="12621" y="8488"/>
                      </a:cubicBezTo>
                      <a:close/>
                      <a:moveTo>
                        <a:pt x="17988" y="31971"/>
                      </a:moveTo>
                      <a:cubicBezTo>
                        <a:pt x="18992" y="31971"/>
                        <a:pt x="19805" y="32786"/>
                        <a:pt x="19805" y="33787"/>
                      </a:cubicBezTo>
                      <a:lnTo>
                        <a:pt x="19805" y="33813"/>
                      </a:lnTo>
                      <a:cubicBezTo>
                        <a:pt x="19805" y="34829"/>
                        <a:pt x="18983" y="35650"/>
                        <a:pt x="17967" y="35650"/>
                      </a:cubicBezTo>
                      <a:lnTo>
                        <a:pt x="16982" y="35650"/>
                      </a:lnTo>
                      <a:lnTo>
                        <a:pt x="16961" y="35706"/>
                      </a:lnTo>
                      <a:lnTo>
                        <a:pt x="17902" y="35900"/>
                      </a:lnTo>
                      <a:lnTo>
                        <a:pt x="17248" y="37649"/>
                      </a:lnTo>
                      <a:lnTo>
                        <a:pt x="16328" y="37294"/>
                      </a:lnTo>
                      <a:lnTo>
                        <a:pt x="16251" y="37488"/>
                      </a:lnTo>
                      <a:lnTo>
                        <a:pt x="15180" y="37046"/>
                      </a:lnTo>
                      <a:lnTo>
                        <a:pt x="15236" y="36876"/>
                      </a:lnTo>
                      <a:lnTo>
                        <a:pt x="14484" y="36589"/>
                      </a:lnTo>
                      <a:cubicBezTo>
                        <a:pt x="14470" y="36593"/>
                        <a:pt x="14454" y="36593"/>
                        <a:pt x="14440" y="36593"/>
                      </a:cubicBezTo>
                      <a:cubicBezTo>
                        <a:pt x="14136" y="36593"/>
                        <a:pt x="12652" y="36150"/>
                        <a:pt x="12549" y="35802"/>
                      </a:cubicBezTo>
                      <a:cubicBezTo>
                        <a:pt x="12535" y="35751"/>
                        <a:pt x="12530" y="35699"/>
                        <a:pt x="12535" y="35648"/>
                      </a:cubicBezTo>
                      <a:lnTo>
                        <a:pt x="7357" y="35648"/>
                      </a:lnTo>
                      <a:cubicBezTo>
                        <a:pt x="7356" y="35648"/>
                        <a:pt x="7354" y="35648"/>
                        <a:pt x="7353" y="35648"/>
                      </a:cubicBezTo>
                      <a:cubicBezTo>
                        <a:pt x="6339" y="35648"/>
                        <a:pt x="5517" y="34825"/>
                        <a:pt x="5517" y="33811"/>
                      </a:cubicBezTo>
                      <a:cubicBezTo>
                        <a:pt x="5517" y="32797"/>
                        <a:pt x="6339" y="31973"/>
                        <a:pt x="7355" y="31971"/>
                      </a:cubicBezTo>
                      <a:close/>
                      <a:moveTo>
                        <a:pt x="690" y="0"/>
                      </a:moveTo>
                      <a:cubicBezTo>
                        <a:pt x="309" y="0"/>
                        <a:pt x="1" y="310"/>
                        <a:pt x="1" y="691"/>
                      </a:cubicBezTo>
                      <a:lnTo>
                        <a:pt x="1" y="41848"/>
                      </a:lnTo>
                      <a:cubicBezTo>
                        <a:pt x="8" y="42175"/>
                        <a:pt x="276" y="42439"/>
                        <a:pt x="606" y="42439"/>
                      </a:cubicBezTo>
                      <a:lnTo>
                        <a:pt x="25153" y="42439"/>
                      </a:lnTo>
                      <a:cubicBezTo>
                        <a:pt x="25176" y="42439"/>
                        <a:pt x="25200" y="42437"/>
                        <a:pt x="25223" y="42434"/>
                      </a:cubicBezTo>
                      <a:cubicBezTo>
                        <a:pt x="25524" y="42397"/>
                        <a:pt x="25751" y="42143"/>
                        <a:pt x="25751" y="41837"/>
                      </a:cubicBezTo>
                      <a:cubicBezTo>
                        <a:pt x="25751" y="41813"/>
                        <a:pt x="25751" y="41788"/>
                        <a:pt x="25746" y="41762"/>
                      </a:cubicBezTo>
                      <a:lnTo>
                        <a:pt x="25746" y="752"/>
                      </a:lnTo>
                      <a:cubicBezTo>
                        <a:pt x="25746" y="413"/>
                        <a:pt x="25575" y="0"/>
                        <a:pt x="25242" y="0"/>
                      </a:cubicBezTo>
                      <a:lnTo>
                        <a:pt x="19111" y="0"/>
                      </a:lnTo>
                      <a:cubicBezTo>
                        <a:pt x="18934" y="9"/>
                        <a:pt x="18775" y="121"/>
                        <a:pt x="18710" y="287"/>
                      </a:cubicBezTo>
                      <a:lnTo>
                        <a:pt x="18453" y="943"/>
                      </a:lnTo>
                      <a:cubicBezTo>
                        <a:pt x="18385" y="1107"/>
                        <a:pt x="18229" y="1132"/>
                        <a:pt x="18054" y="1132"/>
                      </a:cubicBezTo>
                      <a:lnTo>
                        <a:pt x="7763" y="1132"/>
                      </a:lnTo>
                      <a:cubicBezTo>
                        <a:pt x="7749" y="1132"/>
                        <a:pt x="7735" y="1135"/>
                        <a:pt x="7719" y="1135"/>
                      </a:cubicBezTo>
                      <a:cubicBezTo>
                        <a:pt x="7569" y="1135"/>
                        <a:pt x="7432" y="1046"/>
                        <a:pt x="7366" y="910"/>
                      </a:cubicBezTo>
                      <a:lnTo>
                        <a:pt x="7109" y="339"/>
                      </a:lnTo>
                      <a:cubicBezTo>
                        <a:pt x="7051" y="161"/>
                        <a:pt x="6897" y="28"/>
                        <a:pt x="67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38"/>
              <p:cNvSpPr/>
              <p:nvPr/>
            </p:nvSpPr>
            <p:spPr>
              <a:xfrm>
                <a:off x="6066800" y="1576425"/>
                <a:ext cx="722700" cy="115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8"/>
              <p:cNvSpPr/>
              <p:nvPr/>
            </p:nvSpPr>
            <p:spPr>
              <a:xfrm>
                <a:off x="6169113" y="2651925"/>
                <a:ext cx="520047" cy="138524"/>
              </a:xfrm>
              <a:custGeom>
                <a:avLst/>
                <a:gdLst/>
                <a:ahLst/>
                <a:cxnLst/>
                <a:rect l="l" t="t" r="r" b="b"/>
                <a:pathLst>
                  <a:path w="14288" h="3680" extrusionOk="0">
                    <a:moveTo>
                      <a:pt x="1838" y="0"/>
                    </a:moveTo>
                    <a:cubicBezTo>
                      <a:pt x="822" y="2"/>
                      <a:pt x="0" y="826"/>
                      <a:pt x="0" y="1840"/>
                    </a:cubicBezTo>
                    <a:cubicBezTo>
                      <a:pt x="0" y="2854"/>
                      <a:pt x="822" y="3677"/>
                      <a:pt x="1836" y="3677"/>
                    </a:cubicBezTo>
                    <a:cubicBezTo>
                      <a:pt x="1837" y="3677"/>
                      <a:pt x="1839" y="3677"/>
                      <a:pt x="1840" y="3677"/>
                    </a:cubicBezTo>
                    <a:lnTo>
                      <a:pt x="12450" y="3677"/>
                    </a:lnTo>
                    <a:lnTo>
                      <a:pt x="12450" y="3679"/>
                    </a:lnTo>
                    <a:cubicBezTo>
                      <a:pt x="13466" y="3679"/>
                      <a:pt x="14288" y="2858"/>
                      <a:pt x="14288" y="1842"/>
                    </a:cubicBezTo>
                    <a:lnTo>
                      <a:pt x="14288" y="1816"/>
                    </a:lnTo>
                    <a:cubicBezTo>
                      <a:pt x="14288" y="815"/>
                      <a:pt x="13475" y="0"/>
                      <a:pt x="12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0" name="Google Shape;1620;p38"/>
            <p:cNvSpPr/>
            <p:nvPr/>
          </p:nvSpPr>
          <p:spPr>
            <a:xfrm>
              <a:off x="6709438" y="228512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5952072" y="12488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38"/>
            <p:cNvGrpSpPr/>
            <p:nvPr/>
          </p:nvGrpSpPr>
          <p:grpSpPr>
            <a:xfrm>
              <a:off x="5936822" y="1246806"/>
              <a:ext cx="984618" cy="1977100"/>
              <a:chOff x="5936822" y="1246806"/>
              <a:chExt cx="984618" cy="1977100"/>
            </a:xfrm>
          </p:grpSpPr>
          <p:grpSp>
            <p:nvGrpSpPr>
              <p:cNvPr id="1623" name="Google Shape;1623;p38"/>
              <p:cNvGrpSpPr/>
              <p:nvPr/>
            </p:nvGrpSpPr>
            <p:grpSpPr>
              <a:xfrm>
                <a:off x="5936822" y="1246806"/>
                <a:ext cx="984618" cy="1977100"/>
                <a:chOff x="5986599" y="678952"/>
                <a:chExt cx="1095725" cy="2200200"/>
              </a:xfrm>
            </p:grpSpPr>
            <p:sp>
              <p:nvSpPr>
                <p:cNvPr id="1624" name="Google Shape;1624;p38"/>
                <p:cNvSpPr/>
                <p:nvPr/>
              </p:nvSpPr>
              <p:spPr>
                <a:xfrm>
                  <a:off x="5986599" y="678952"/>
                  <a:ext cx="1087200" cy="2200200"/>
                </a:xfrm>
                <a:prstGeom prst="roundRect">
                  <a:avLst>
                    <a:gd name="adj" fmla="val 802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38"/>
                <p:cNvSpPr/>
                <p:nvPr/>
              </p:nvSpPr>
              <p:spPr>
                <a:xfrm>
                  <a:off x="6346149" y="733427"/>
                  <a:ext cx="378300" cy="17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38"/>
                <p:cNvSpPr/>
                <p:nvPr/>
              </p:nvSpPr>
              <p:spPr>
                <a:xfrm>
                  <a:off x="7066124" y="1148825"/>
                  <a:ext cx="16200" cy="477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27" name="Google Shape;1627;p38"/>
              <p:cNvSpPr/>
              <p:nvPr/>
            </p:nvSpPr>
            <p:spPr>
              <a:xfrm>
                <a:off x="6046554" y="2386491"/>
                <a:ext cx="126117" cy="138529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06" extrusionOk="0">
                    <a:moveTo>
                      <a:pt x="1735" y="792"/>
                    </a:moveTo>
                    <a:cubicBezTo>
                      <a:pt x="2045" y="792"/>
                      <a:pt x="2323" y="978"/>
                      <a:pt x="2440" y="1263"/>
                    </a:cubicBezTo>
                    <a:cubicBezTo>
                      <a:pt x="2556" y="1550"/>
                      <a:pt x="2489" y="1879"/>
                      <a:pt x="2267" y="2094"/>
                    </a:cubicBezTo>
                    <a:lnTo>
                      <a:pt x="2279" y="2094"/>
                    </a:lnTo>
                    <a:cubicBezTo>
                      <a:pt x="2130" y="2244"/>
                      <a:pt x="1935" y="2319"/>
                      <a:pt x="1740" y="2319"/>
                    </a:cubicBezTo>
                    <a:cubicBezTo>
                      <a:pt x="1549" y="2319"/>
                      <a:pt x="1357" y="2247"/>
                      <a:pt x="1209" y="2101"/>
                    </a:cubicBezTo>
                    <a:lnTo>
                      <a:pt x="1202" y="2094"/>
                    </a:lnTo>
                    <a:cubicBezTo>
                      <a:pt x="717" y="1618"/>
                      <a:pt x="1055" y="792"/>
                      <a:pt x="1735" y="792"/>
                    </a:cubicBezTo>
                    <a:close/>
                    <a:moveTo>
                      <a:pt x="1730" y="0"/>
                    </a:moveTo>
                    <a:cubicBezTo>
                      <a:pt x="1326" y="0"/>
                      <a:pt x="922" y="154"/>
                      <a:pt x="614" y="462"/>
                    </a:cubicBezTo>
                    <a:cubicBezTo>
                      <a:pt x="0" y="1079"/>
                      <a:pt x="0" y="2075"/>
                      <a:pt x="614" y="2692"/>
                    </a:cubicBezTo>
                    <a:lnTo>
                      <a:pt x="1735" y="3805"/>
                    </a:lnTo>
                    <a:lnTo>
                      <a:pt x="2851" y="2692"/>
                    </a:lnTo>
                    <a:cubicBezTo>
                      <a:pt x="3465" y="2078"/>
                      <a:pt x="3465" y="1081"/>
                      <a:pt x="2851" y="467"/>
                    </a:cubicBezTo>
                    <a:lnTo>
                      <a:pt x="2844" y="462"/>
                    </a:lnTo>
                    <a:cubicBezTo>
                      <a:pt x="2537" y="154"/>
                      <a:pt x="2133" y="0"/>
                      <a:pt x="1730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8" name="Google Shape;1628;p38"/>
              <p:cNvGrpSpPr/>
              <p:nvPr/>
            </p:nvGrpSpPr>
            <p:grpSpPr>
              <a:xfrm>
                <a:off x="5972439" y="1385244"/>
                <a:ext cx="907467" cy="1495398"/>
                <a:chOff x="7597769" y="1123986"/>
                <a:chExt cx="937272" cy="1544674"/>
              </a:xfrm>
            </p:grpSpPr>
            <p:sp>
              <p:nvSpPr>
                <p:cNvPr id="1629" name="Google Shape;1629;p38"/>
                <p:cNvSpPr/>
                <p:nvPr/>
              </p:nvSpPr>
              <p:spPr>
                <a:xfrm>
                  <a:off x="8026150" y="2387825"/>
                  <a:ext cx="322500" cy="165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38"/>
                <p:cNvSpPr/>
                <p:nvPr/>
              </p:nvSpPr>
              <p:spPr>
                <a:xfrm>
                  <a:off x="7597769" y="1123986"/>
                  <a:ext cx="937272" cy="154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" h="42439" extrusionOk="0">
                      <a:moveTo>
                        <a:pt x="12677" y="8488"/>
                      </a:moveTo>
                      <a:cubicBezTo>
                        <a:pt x="17855" y="8488"/>
                        <a:pt x="22057" y="12681"/>
                        <a:pt x="22067" y="17861"/>
                      </a:cubicBezTo>
                      <a:lnTo>
                        <a:pt x="22067" y="17896"/>
                      </a:lnTo>
                      <a:cubicBezTo>
                        <a:pt x="22067" y="23091"/>
                        <a:pt x="17855" y="27302"/>
                        <a:pt x="12661" y="27302"/>
                      </a:cubicBezTo>
                      <a:lnTo>
                        <a:pt x="12621" y="27302"/>
                      </a:lnTo>
                      <a:cubicBezTo>
                        <a:pt x="7427" y="27302"/>
                        <a:pt x="3213" y="23091"/>
                        <a:pt x="3213" y="17896"/>
                      </a:cubicBezTo>
                      <a:cubicBezTo>
                        <a:pt x="3213" y="12700"/>
                        <a:pt x="7425" y="8488"/>
                        <a:pt x="12621" y="8488"/>
                      </a:cubicBezTo>
                      <a:close/>
                      <a:moveTo>
                        <a:pt x="17988" y="31971"/>
                      </a:moveTo>
                      <a:cubicBezTo>
                        <a:pt x="18992" y="31971"/>
                        <a:pt x="19805" y="32786"/>
                        <a:pt x="19805" y="33787"/>
                      </a:cubicBezTo>
                      <a:lnTo>
                        <a:pt x="19805" y="33813"/>
                      </a:lnTo>
                      <a:cubicBezTo>
                        <a:pt x="19805" y="34829"/>
                        <a:pt x="18983" y="35650"/>
                        <a:pt x="17967" y="35650"/>
                      </a:cubicBezTo>
                      <a:lnTo>
                        <a:pt x="16982" y="35650"/>
                      </a:lnTo>
                      <a:lnTo>
                        <a:pt x="16961" y="35706"/>
                      </a:lnTo>
                      <a:lnTo>
                        <a:pt x="17902" y="35900"/>
                      </a:lnTo>
                      <a:lnTo>
                        <a:pt x="17248" y="37649"/>
                      </a:lnTo>
                      <a:lnTo>
                        <a:pt x="16328" y="37294"/>
                      </a:lnTo>
                      <a:lnTo>
                        <a:pt x="16251" y="37488"/>
                      </a:lnTo>
                      <a:lnTo>
                        <a:pt x="15180" y="37046"/>
                      </a:lnTo>
                      <a:lnTo>
                        <a:pt x="15236" y="36876"/>
                      </a:lnTo>
                      <a:lnTo>
                        <a:pt x="14484" y="36589"/>
                      </a:lnTo>
                      <a:cubicBezTo>
                        <a:pt x="14470" y="36593"/>
                        <a:pt x="14454" y="36593"/>
                        <a:pt x="14440" y="36593"/>
                      </a:cubicBezTo>
                      <a:cubicBezTo>
                        <a:pt x="14136" y="36593"/>
                        <a:pt x="12652" y="36150"/>
                        <a:pt x="12549" y="35802"/>
                      </a:cubicBezTo>
                      <a:cubicBezTo>
                        <a:pt x="12535" y="35751"/>
                        <a:pt x="12530" y="35699"/>
                        <a:pt x="12535" y="35648"/>
                      </a:cubicBezTo>
                      <a:lnTo>
                        <a:pt x="7357" y="35648"/>
                      </a:lnTo>
                      <a:cubicBezTo>
                        <a:pt x="7356" y="35648"/>
                        <a:pt x="7354" y="35648"/>
                        <a:pt x="7353" y="35648"/>
                      </a:cubicBezTo>
                      <a:cubicBezTo>
                        <a:pt x="6339" y="35648"/>
                        <a:pt x="5517" y="34825"/>
                        <a:pt x="5517" y="33811"/>
                      </a:cubicBezTo>
                      <a:cubicBezTo>
                        <a:pt x="5517" y="32797"/>
                        <a:pt x="6339" y="31973"/>
                        <a:pt x="7355" y="31971"/>
                      </a:cubicBezTo>
                      <a:close/>
                      <a:moveTo>
                        <a:pt x="690" y="0"/>
                      </a:moveTo>
                      <a:cubicBezTo>
                        <a:pt x="309" y="0"/>
                        <a:pt x="1" y="310"/>
                        <a:pt x="1" y="691"/>
                      </a:cubicBezTo>
                      <a:lnTo>
                        <a:pt x="1" y="41848"/>
                      </a:lnTo>
                      <a:cubicBezTo>
                        <a:pt x="8" y="42175"/>
                        <a:pt x="276" y="42439"/>
                        <a:pt x="606" y="42439"/>
                      </a:cubicBezTo>
                      <a:lnTo>
                        <a:pt x="25153" y="42439"/>
                      </a:lnTo>
                      <a:cubicBezTo>
                        <a:pt x="25176" y="42439"/>
                        <a:pt x="25200" y="42437"/>
                        <a:pt x="25223" y="42434"/>
                      </a:cubicBezTo>
                      <a:cubicBezTo>
                        <a:pt x="25524" y="42397"/>
                        <a:pt x="25751" y="42143"/>
                        <a:pt x="25751" y="41837"/>
                      </a:cubicBezTo>
                      <a:cubicBezTo>
                        <a:pt x="25751" y="41813"/>
                        <a:pt x="25751" y="41788"/>
                        <a:pt x="25746" y="41762"/>
                      </a:cubicBezTo>
                      <a:lnTo>
                        <a:pt x="25746" y="752"/>
                      </a:lnTo>
                      <a:cubicBezTo>
                        <a:pt x="25746" y="413"/>
                        <a:pt x="25575" y="0"/>
                        <a:pt x="25242" y="0"/>
                      </a:cubicBezTo>
                      <a:lnTo>
                        <a:pt x="19111" y="0"/>
                      </a:lnTo>
                      <a:cubicBezTo>
                        <a:pt x="18934" y="9"/>
                        <a:pt x="18775" y="121"/>
                        <a:pt x="18710" y="287"/>
                      </a:cubicBezTo>
                      <a:lnTo>
                        <a:pt x="18453" y="943"/>
                      </a:lnTo>
                      <a:cubicBezTo>
                        <a:pt x="18385" y="1107"/>
                        <a:pt x="18229" y="1132"/>
                        <a:pt x="18054" y="1132"/>
                      </a:cubicBezTo>
                      <a:lnTo>
                        <a:pt x="7763" y="1132"/>
                      </a:lnTo>
                      <a:cubicBezTo>
                        <a:pt x="7749" y="1132"/>
                        <a:pt x="7735" y="1135"/>
                        <a:pt x="7719" y="1135"/>
                      </a:cubicBezTo>
                      <a:cubicBezTo>
                        <a:pt x="7569" y="1135"/>
                        <a:pt x="7432" y="1046"/>
                        <a:pt x="7366" y="910"/>
                      </a:cubicBezTo>
                      <a:lnTo>
                        <a:pt x="7109" y="339"/>
                      </a:lnTo>
                      <a:cubicBezTo>
                        <a:pt x="7051" y="161"/>
                        <a:pt x="6897" y="28"/>
                        <a:pt x="67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1" name="Google Shape;1631;p38"/>
              <p:cNvSpPr/>
              <p:nvPr/>
            </p:nvSpPr>
            <p:spPr>
              <a:xfrm>
                <a:off x="6066800" y="1576425"/>
                <a:ext cx="722700" cy="115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169127" y="2651925"/>
                <a:ext cx="577128" cy="138524"/>
              </a:xfrm>
              <a:custGeom>
                <a:avLst/>
                <a:gdLst/>
                <a:ahLst/>
                <a:cxnLst/>
                <a:rect l="l" t="t" r="r" b="b"/>
                <a:pathLst>
                  <a:path w="14288" h="3680" extrusionOk="0">
                    <a:moveTo>
                      <a:pt x="1838" y="0"/>
                    </a:moveTo>
                    <a:cubicBezTo>
                      <a:pt x="822" y="2"/>
                      <a:pt x="0" y="826"/>
                      <a:pt x="0" y="1840"/>
                    </a:cubicBezTo>
                    <a:cubicBezTo>
                      <a:pt x="0" y="2854"/>
                      <a:pt x="822" y="3677"/>
                      <a:pt x="1836" y="3677"/>
                    </a:cubicBezTo>
                    <a:cubicBezTo>
                      <a:pt x="1837" y="3677"/>
                      <a:pt x="1839" y="3677"/>
                      <a:pt x="1840" y="3677"/>
                    </a:cubicBezTo>
                    <a:lnTo>
                      <a:pt x="12450" y="3677"/>
                    </a:lnTo>
                    <a:lnTo>
                      <a:pt x="12450" y="3679"/>
                    </a:lnTo>
                    <a:cubicBezTo>
                      <a:pt x="13466" y="3679"/>
                      <a:pt x="14288" y="2858"/>
                      <a:pt x="14288" y="1842"/>
                    </a:cubicBezTo>
                    <a:lnTo>
                      <a:pt x="14288" y="1816"/>
                    </a:lnTo>
                    <a:cubicBezTo>
                      <a:pt x="14288" y="815"/>
                      <a:pt x="13475" y="0"/>
                      <a:pt x="12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38"/>
            <p:cNvGrpSpPr/>
            <p:nvPr/>
          </p:nvGrpSpPr>
          <p:grpSpPr>
            <a:xfrm>
              <a:off x="6692397" y="2285031"/>
              <a:ext cx="984618" cy="1977100"/>
              <a:chOff x="5936822" y="1246806"/>
              <a:chExt cx="984618" cy="1977100"/>
            </a:xfrm>
          </p:grpSpPr>
          <p:grpSp>
            <p:nvGrpSpPr>
              <p:cNvPr id="1634" name="Google Shape;1634;p38"/>
              <p:cNvGrpSpPr/>
              <p:nvPr/>
            </p:nvGrpSpPr>
            <p:grpSpPr>
              <a:xfrm>
                <a:off x="5936822" y="1246806"/>
                <a:ext cx="984618" cy="1977100"/>
                <a:chOff x="5986599" y="678952"/>
                <a:chExt cx="1095725" cy="2200200"/>
              </a:xfrm>
            </p:grpSpPr>
            <p:sp>
              <p:nvSpPr>
                <p:cNvPr id="1635" name="Google Shape;1635;p38"/>
                <p:cNvSpPr/>
                <p:nvPr/>
              </p:nvSpPr>
              <p:spPr>
                <a:xfrm>
                  <a:off x="5986599" y="678952"/>
                  <a:ext cx="1087200" cy="2200200"/>
                </a:xfrm>
                <a:prstGeom prst="roundRect">
                  <a:avLst>
                    <a:gd name="adj" fmla="val 802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38"/>
                <p:cNvSpPr/>
                <p:nvPr/>
              </p:nvSpPr>
              <p:spPr>
                <a:xfrm>
                  <a:off x="6346149" y="733427"/>
                  <a:ext cx="378300" cy="17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38"/>
                <p:cNvSpPr/>
                <p:nvPr/>
              </p:nvSpPr>
              <p:spPr>
                <a:xfrm>
                  <a:off x="7066124" y="1148825"/>
                  <a:ext cx="16200" cy="477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8" name="Google Shape;1638;p38"/>
              <p:cNvSpPr/>
              <p:nvPr/>
            </p:nvSpPr>
            <p:spPr>
              <a:xfrm>
                <a:off x="6046554" y="2386491"/>
                <a:ext cx="126117" cy="138529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06" extrusionOk="0">
                    <a:moveTo>
                      <a:pt x="1735" y="792"/>
                    </a:moveTo>
                    <a:cubicBezTo>
                      <a:pt x="2045" y="792"/>
                      <a:pt x="2323" y="978"/>
                      <a:pt x="2440" y="1263"/>
                    </a:cubicBezTo>
                    <a:cubicBezTo>
                      <a:pt x="2556" y="1550"/>
                      <a:pt x="2489" y="1879"/>
                      <a:pt x="2267" y="2094"/>
                    </a:cubicBezTo>
                    <a:lnTo>
                      <a:pt x="2279" y="2094"/>
                    </a:lnTo>
                    <a:cubicBezTo>
                      <a:pt x="2130" y="2244"/>
                      <a:pt x="1935" y="2319"/>
                      <a:pt x="1740" y="2319"/>
                    </a:cubicBezTo>
                    <a:cubicBezTo>
                      <a:pt x="1549" y="2319"/>
                      <a:pt x="1357" y="2247"/>
                      <a:pt x="1209" y="2101"/>
                    </a:cubicBezTo>
                    <a:lnTo>
                      <a:pt x="1202" y="2094"/>
                    </a:lnTo>
                    <a:cubicBezTo>
                      <a:pt x="717" y="1618"/>
                      <a:pt x="1055" y="792"/>
                      <a:pt x="1735" y="792"/>
                    </a:cubicBezTo>
                    <a:close/>
                    <a:moveTo>
                      <a:pt x="1730" y="0"/>
                    </a:moveTo>
                    <a:cubicBezTo>
                      <a:pt x="1326" y="0"/>
                      <a:pt x="922" y="154"/>
                      <a:pt x="614" y="462"/>
                    </a:cubicBezTo>
                    <a:cubicBezTo>
                      <a:pt x="0" y="1079"/>
                      <a:pt x="0" y="2075"/>
                      <a:pt x="614" y="2692"/>
                    </a:cubicBezTo>
                    <a:lnTo>
                      <a:pt x="1735" y="3805"/>
                    </a:lnTo>
                    <a:lnTo>
                      <a:pt x="2851" y="2692"/>
                    </a:lnTo>
                    <a:cubicBezTo>
                      <a:pt x="3465" y="2078"/>
                      <a:pt x="3465" y="1081"/>
                      <a:pt x="2851" y="467"/>
                    </a:cubicBezTo>
                    <a:lnTo>
                      <a:pt x="2844" y="462"/>
                    </a:lnTo>
                    <a:cubicBezTo>
                      <a:pt x="2537" y="154"/>
                      <a:pt x="2133" y="0"/>
                      <a:pt x="1730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9" name="Google Shape;1639;p38"/>
              <p:cNvGrpSpPr/>
              <p:nvPr/>
            </p:nvGrpSpPr>
            <p:grpSpPr>
              <a:xfrm>
                <a:off x="5972439" y="1385244"/>
                <a:ext cx="907467" cy="1495398"/>
                <a:chOff x="7597769" y="1123986"/>
                <a:chExt cx="937272" cy="1544674"/>
              </a:xfrm>
            </p:grpSpPr>
            <p:sp>
              <p:nvSpPr>
                <p:cNvPr id="1640" name="Google Shape;1640;p38"/>
                <p:cNvSpPr/>
                <p:nvPr/>
              </p:nvSpPr>
              <p:spPr>
                <a:xfrm>
                  <a:off x="8026150" y="2387825"/>
                  <a:ext cx="322500" cy="165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38"/>
                <p:cNvSpPr/>
                <p:nvPr/>
              </p:nvSpPr>
              <p:spPr>
                <a:xfrm>
                  <a:off x="7597769" y="1123986"/>
                  <a:ext cx="937272" cy="154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" h="42439" extrusionOk="0">
                      <a:moveTo>
                        <a:pt x="12677" y="8488"/>
                      </a:moveTo>
                      <a:cubicBezTo>
                        <a:pt x="17855" y="8488"/>
                        <a:pt x="22057" y="12681"/>
                        <a:pt x="22067" y="17861"/>
                      </a:cubicBezTo>
                      <a:lnTo>
                        <a:pt x="22067" y="17896"/>
                      </a:lnTo>
                      <a:cubicBezTo>
                        <a:pt x="22067" y="23091"/>
                        <a:pt x="17855" y="27302"/>
                        <a:pt x="12661" y="27302"/>
                      </a:cubicBezTo>
                      <a:lnTo>
                        <a:pt x="12621" y="27302"/>
                      </a:lnTo>
                      <a:cubicBezTo>
                        <a:pt x="7427" y="27302"/>
                        <a:pt x="3213" y="23091"/>
                        <a:pt x="3213" y="17896"/>
                      </a:cubicBezTo>
                      <a:cubicBezTo>
                        <a:pt x="3213" y="12700"/>
                        <a:pt x="7425" y="8488"/>
                        <a:pt x="12621" y="8488"/>
                      </a:cubicBezTo>
                      <a:close/>
                      <a:moveTo>
                        <a:pt x="17988" y="31971"/>
                      </a:moveTo>
                      <a:cubicBezTo>
                        <a:pt x="18992" y="31971"/>
                        <a:pt x="19805" y="32786"/>
                        <a:pt x="19805" y="33787"/>
                      </a:cubicBezTo>
                      <a:lnTo>
                        <a:pt x="19805" y="33813"/>
                      </a:lnTo>
                      <a:cubicBezTo>
                        <a:pt x="19805" y="34829"/>
                        <a:pt x="18983" y="35650"/>
                        <a:pt x="17967" y="35650"/>
                      </a:cubicBezTo>
                      <a:lnTo>
                        <a:pt x="16982" y="35650"/>
                      </a:lnTo>
                      <a:lnTo>
                        <a:pt x="16961" y="35706"/>
                      </a:lnTo>
                      <a:lnTo>
                        <a:pt x="17902" y="35900"/>
                      </a:lnTo>
                      <a:lnTo>
                        <a:pt x="17248" y="37649"/>
                      </a:lnTo>
                      <a:lnTo>
                        <a:pt x="16328" y="37294"/>
                      </a:lnTo>
                      <a:lnTo>
                        <a:pt x="16251" y="37488"/>
                      </a:lnTo>
                      <a:lnTo>
                        <a:pt x="15180" y="37046"/>
                      </a:lnTo>
                      <a:lnTo>
                        <a:pt x="15236" y="36876"/>
                      </a:lnTo>
                      <a:lnTo>
                        <a:pt x="14484" y="36589"/>
                      </a:lnTo>
                      <a:cubicBezTo>
                        <a:pt x="14470" y="36593"/>
                        <a:pt x="14454" y="36593"/>
                        <a:pt x="14440" y="36593"/>
                      </a:cubicBezTo>
                      <a:cubicBezTo>
                        <a:pt x="14136" y="36593"/>
                        <a:pt x="12652" y="36150"/>
                        <a:pt x="12549" y="35802"/>
                      </a:cubicBezTo>
                      <a:cubicBezTo>
                        <a:pt x="12535" y="35751"/>
                        <a:pt x="12530" y="35699"/>
                        <a:pt x="12535" y="35648"/>
                      </a:cubicBezTo>
                      <a:lnTo>
                        <a:pt x="7357" y="35648"/>
                      </a:lnTo>
                      <a:cubicBezTo>
                        <a:pt x="7356" y="35648"/>
                        <a:pt x="7354" y="35648"/>
                        <a:pt x="7353" y="35648"/>
                      </a:cubicBezTo>
                      <a:cubicBezTo>
                        <a:pt x="6339" y="35648"/>
                        <a:pt x="5517" y="34825"/>
                        <a:pt x="5517" y="33811"/>
                      </a:cubicBezTo>
                      <a:cubicBezTo>
                        <a:pt x="5517" y="32797"/>
                        <a:pt x="6339" y="31973"/>
                        <a:pt x="7355" y="31971"/>
                      </a:cubicBezTo>
                      <a:close/>
                      <a:moveTo>
                        <a:pt x="690" y="0"/>
                      </a:moveTo>
                      <a:cubicBezTo>
                        <a:pt x="309" y="0"/>
                        <a:pt x="1" y="310"/>
                        <a:pt x="1" y="691"/>
                      </a:cubicBezTo>
                      <a:lnTo>
                        <a:pt x="1" y="41848"/>
                      </a:lnTo>
                      <a:cubicBezTo>
                        <a:pt x="8" y="42175"/>
                        <a:pt x="276" y="42439"/>
                        <a:pt x="606" y="42439"/>
                      </a:cubicBezTo>
                      <a:lnTo>
                        <a:pt x="25153" y="42439"/>
                      </a:lnTo>
                      <a:cubicBezTo>
                        <a:pt x="25176" y="42439"/>
                        <a:pt x="25200" y="42437"/>
                        <a:pt x="25223" y="42434"/>
                      </a:cubicBezTo>
                      <a:cubicBezTo>
                        <a:pt x="25524" y="42397"/>
                        <a:pt x="25751" y="42143"/>
                        <a:pt x="25751" y="41837"/>
                      </a:cubicBezTo>
                      <a:cubicBezTo>
                        <a:pt x="25751" y="41813"/>
                        <a:pt x="25751" y="41788"/>
                        <a:pt x="25746" y="41762"/>
                      </a:cubicBezTo>
                      <a:lnTo>
                        <a:pt x="25746" y="752"/>
                      </a:lnTo>
                      <a:cubicBezTo>
                        <a:pt x="25746" y="413"/>
                        <a:pt x="25575" y="0"/>
                        <a:pt x="25242" y="0"/>
                      </a:cubicBezTo>
                      <a:lnTo>
                        <a:pt x="19111" y="0"/>
                      </a:lnTo>
                      <a:cubicBezTo>
                        <a:pt x="18934" y="9"/>
                        <a:pt x="18775" y="121"/>
                        <a:pt x="18710" y="287"/>
                      </a:cubicBezTo>
                      <a:lnTo>
                        <a:pt x="18453" y="943"/>
                      </a:lnTo>
                      <a:cubicBezTo>
                        <a:pt x="18385" y="1107"/>
                        <a:pt x="18229" y="1132"/>
                        <a:pt x="18054" y="1132"/>
                      </a:cubicBezTo>
                      <a:lnTo>
                        <a:pt x="7763" y="1132"/>
                      </a:lnTo>
                      <a:cubicBezTo>
                        <a:pt x="7749" y="1132"/>
                        <a:pt x="7735" y="1135"/>
                        <a:pt x="7719" y="1135"/>
                      </a:cubicBezTo>
                      <a:cubicBezTo>
                        <a:pt x="7569" y="1135"/>
                        <a:pt x="7432" y="1046"/>
                        <a:pt x="7366" y="910"/>
                      </a:cubicBezTo>
                      <a:lnTo>
                        <a:pt x="7109" y="339"/>
                      </a:lnTo>
                      <a:cubicBezTo>
                        <a:pt x="7051" y="161"/>
                        <a:pt x="6897" y="28"/>
                        <a:pt x="67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42" name="Google Shape;1642;p38"/>
              <p:cNvSpPr/>
              <p:nvPr/>
            </p:nvSpPr>
            <p:spPr>
              <a:xfrm>
                <a:off x="6066800" y="1576425"/>
                <a:ext cx="722700" cy="115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8"/>
              <p:cNvSpPr/>
              <p:nvPr/>
            </p:nvSpPr>
            <p:spPr>
              <a:xfrm>
                <a:off x="6169113" y="2651925"/>
                <a:ext cx="520047" cy="138524"/>
              </a:xfrm>
              <a:custGeom>
                <a:avLst/>
                <a:gdLst/>
                <a:ahLst/>
                <a:cxnLst/>
                <a:rect l="l" t="t" r="r" b="b"/>
                <a:pathLst>
                  <a:path w="14288" h="3680" extrusionOk="0">
                    <a:moveTo>
                      <a:pt x="1838" y="0"/>
                    </a:moveTo>
                    <a:cubicBezTo>
                      <a:pt x="822" y="2"/>
                      <a:pt x="0" y="826"/>
                      <a:pt x="0" y="1840"/>
                    </a:cubicBezTo>
                    <a:cubicBezTo>
                      <a:pt x="0" y="2854"/>
                      <a:pt x="822" y="3677"/>
                      <a:pt x="1836" y="3677"/>
                    </a:cubicBezTo>
                    <a:cubicBezTo>
                      <a:pt x="1837" y="3677"/>
                      <a:pt x="1839" y="3677"/>
                      <a:pt x="1840" y="3677"/>
                    </a:cubicBezTo>
                    <a:lnTo>
                      <a:pt x="12450" y="3677"/>
                    </a:lnTo>
                    <a:lnTo>
                      <a:pt x="12450" y="3679"/>
                    </a:lnTo>
                    <a:cubicBezTo>
                      <a:pt x="13466" y="3679"/>
                      <a:pt x="14288" y="2858"/>
                      <a:pt x="14288" y="1842"/>
                    </a:cubicBezTo>
                    <a:lnTo>
                      <a:pt x="14288" y="1816"/>
                    </a:lnTo>
                    <a:cubicBezTo>
                      <a:pt x="14288" y="815"/>
                      <a:pt x="13475" y="0"/>
                      <a:pt x="12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5" name="Google Shape;1645;p38"/>
            <p:cNvSpPr/>
            <p:nvPr/>
          </p:nvSpPr>
          <p:spPr>
            <a:xfrm>
              <a:off x="6910809" y="2719714"/>
              <a:ext cx="555900" cy="555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6125651" y="1650140"/>
              <a:ext cx="629942" cy="60065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00" y="2653896"/>
            <a:ext cx="690576" cy="6905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29" y="1749430"/>
            <a:ext cx="498400" cy="3230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848" y="1246856"/>
            <a:ext cx="774622" cy="5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843;p41"/>
          <p:cNvSpPr/>
          <p:nvPr/>
        </p:nvSpPr>
        <p:spPr>
          <a:xfrm>
            <a:off x="649351" y="2956707"/>
            <a:ext cx="1834419" cy="166916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844;p41"/>
          <p:cNvSpPr/>
          <p:nvPr/>
        </p:nvSpPr>
        <p:spPr>
          <a:xfrm>
            <a:off x="3260078" y="2956707"/>
            <a:ext cx="1834419" cy="166916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59"/>
          <p:cNvSpPr/>
          <p:nvPr/>
        </p:nvSpPr>
        <p:spPr>
          <a:xfrm>
            <a:off x="5563400" y="-7150"/>
            <a:ext cx="3580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59"/>
          <p:cNvSpPr txBox="1">
            <a:spLocks noGrp="1"/>
          </p:cNvSpPr>
          <p:nvPr>
            <p:ph type="title"/>
          </p:nvPr>
        </p:nvSpPr>
        <p:spPr>
          <a:xfrm flipH="1">
            <a:off x="611560" y="1241788"/>
            <a:ext cx="5068335" cy="1509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кого ориентировано?</a:t>
            </a:r>
            <a:endParaRPr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r="9594"/>
          <a:stretch>
            <a:fillRect/>
          </a:stretch>
        </p:blipFill>
        <p:spPr/>
      </p:pic>
      <p:pic>
        <p:nvPicPr>
          <p:cNvPr id="2976" name="Рисунок 29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1" y="3143557"/>
            <a:ext cx="1510260" cy="1580587"/>
          </a:xfrm>
          <a:prstGeom prst="rect">
            <a:avLst/>
          </a:prstGeom>
        </p:spPr>
      </p:pic>
      <p:pic>
        <p:nvPicPr>
          <p:cNvPr id="2977" name="Рисунок 29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29" y="3079642"/>
            <a:ext cx="1632402" cy="1708417"/>
          </a:xfrm>
          <a:prstGeom prst="rect">
            <a:avLst/>
          </a:prstGeom>
        </p:spPr>
      </p:pic>
      <p:sp>
        <p:nvSpPr>
          <p:cNvPr id="199" name="Google Shape;1853;p41"/>
          <p:cNvSpPr/>
          <p:nvPr/>
        </p:nvSpPr>
        <p:spPr>
          <a:xfrm>
            <a:off x="363073" y="2681795"/>
            <a:ext cx="935718" cy="923525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1859;p41"/>
          <p:cNvSpPr/>
          <p:nvPr/>
        </p:nvSpPr>
        <p:spPr>
          <a:xfrm>
            <a:off x="995975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1853;p41"/>
          <p:cNvSpPr/>
          <p:nvPr/>
        </p:nvSpPr>
        <p:spPr>
          <a:xfrm>
            <a:off x="2831762" y="2681795"/>
            <a:ext cx="935718" cy="923525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32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39"/>
          <p:cNvGrpSpPr/>
          <p:nvPr/>
        </p:nvGrpSpPr>
        <p:grpSpPr>
          <a:xfrm rot="1799935">
            <a:off x="5523150" y="2822709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39"/>
          <p:cNvGrpSpPr/>
          <p:nvPr/>
        </p:nvGrpSpPr>
        <p:grpSpPr>
          <a:xfrm rot="1102524">
            <a:off x="5595918" y="1656399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7056983" y="4375131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7609741" y="621694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6102943" y="4002616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6606710" y="257754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9"/>
          <p:cNvSpPr/>
          <p:nvPr/>
        </p:nvSpPr>
        <p:spPr>
          <a:xfrm>
            <a:off x="4768784" y="88309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8056622" y="333200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777;p40"/>
          <p:cNvGrpSpPr/>
          <p:nvPr/>
        </p:nvGrpSpPr>
        <p:grpSpPr>
          <a:xfrm>
            <a:off x="6037963" y="881541"/>
            <a:ext cx="2410202" cy="3742563"/>
            <a:chOff x="5511931" y="947276"/>
            <a:chExt cx="2410202" cy="3742563"/>
          </a:xfrm>
        </p:grpSpPr>
        <p:sp>
          <p:nvSpPr>
            <p:cNvPr id="113" name="Google Shape;1778;p40"/>
            <p:cNvSpPr/>
            <p:nvPr/>
          </p:nvSpPr>
          <p:spPr>
            <a:xfrm>
              <a:off x="5511931" y="1594173"/>
              <a:ext cx="2410202" cy="2348132"/>
            </a:xfrm>
            <a:custGeom>
              <a:avLst/>
              <a:gdLst/>
              <a:ahLst/>
              <a:cxnLst/>
              <a:rect l="l" t="t" r="r" b="b"/>
              <a:pathLst>
                <a:path w="107287" h="104524" extrusionOk="0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4" name="Google Shape;1779;p40"/>
            <p:cNvSpPr/>
            <p:nvPr/>
          </p:nvSpPr>
          <p:spPr>
            <a:xfrm>
              <a:off x="5723912" y="9472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15" name="Google Shape;1780;p40"/>
            <p:cNvGrpSpPr/>
            <p:nvPr/>
          </p:nvGrpSpPr>
          <p:grpSpPr>
            <a:xfrm>
              <a:off x="5736586" y="947281"/>
              <a:ext cx="984618" cy="1977100"/>
              <a:chOff x="5986599" y="678952"/>
              <a:chExt cx="1095725" cy="2200200"/>
            </a:xfrm>
          </p:grpSpPr>
          <p:sp>
            <p:nvSpPr>
              <p:cNvPr id="169" name="Google Shape;1781;p40"/>
              <p:cNvSpPr/>
              <p:nvPr/>
            </p:nvSpPr>
            <p:spPr>
              <a:xfrm>
                <a:off x="5986599" y="678952"/>
                <a:ext cx="1087200" cy="2200200"/>
              </a:xfrm>
              <a:prstGeom prst="roundRect">
                <a:avLst>
                  <a:gd name="adj" fmla="val 802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82;p40"/>
              <p:cNvSpPr/>
              <p:nvPr/>
            </p:nvSpPr>
            <p:spPr>
              <a:xfrm>
                <a:off x="6346149" y="733427"/>
                <a:ext cx="378300" cy="174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83;p40"/>
              <p:cNvSpPr/>
              <p:nvPr/>
            </p:nvSpPr>
            <p:spPr>
              <a:xfrm>
                <a:off x="7066124" y="1148825"/>
                <a:ext cx="16200" cy="4776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784;p40"/>
            <p:cNvSpPr/>
            <p:nvPr/>
          </p:nvSpPr>
          <p:spPr>
            <a:xfrm>
              <a:off x="5847666" y="1348706"/>
              <a:ext cx="752398" cy="7523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85;p40"/>
            <p:cNvSpPr/>
            <p:nvPr/>
          </p:nvSpPr>
          <p:spPr>
            <a:xfrm>
              <a:off x="5758581" y="1075208"/>
              <a:ext cx="930569" cy="1533627"/>
            </a:xfrm>
            <a:custGeom>
              <a:avLst/>
              <a:gdLst/>
              <a:ahLst/>
              <a:cxnLst/>
              <a:rect l="l" t="t" r="r" b="b"/>
              <a:pathLst>
                <a:path w="25751" h="42439" extrusionOk="0">
                  <a:moveTo>
                    <a:pt x="12677" y="8488"/>
                  </a:moveTo>
                  <a:cubicBezTo>
                    <a:pt x="17855" y="8488"/>
                    <a:pt x="22057" y="12681"/>
                    <a:pt x="22067" y="17861"/>
                  </a:cubicBezTo>
                  <a:lnTo>
                    <a:pt x="22067" y="17896"/>
                  </a:lnTo>
                  <a:cubicBezTo>
                    <a:pt x="22067" y="23091"/>
                    <a:pt x="17855" y="27302"/>
                    <a:pt x="12661" y="27302"/>
                  </a:cubicBezTo>
                  <a:lnTo>
                    <a:pt x="12621" y="27302"/>
                  </a:lnTo>
                  <a:cubicBezTo>
                    <a:pt x="7427" y="27302"/>
                    <a:pt x="3213" y="23091"/>
                    <a:pt x="3213" y="17896"/>
                  </a:cubicBezTo>
                  <a:cubicBezTo>
                    <a:pt x="3213" y="12700"/>
                    <a:pt x="7425" y="8488"/>
                    <a:pt x="12621" y="8488"/>
                  </a:cubicBezTo>
                  <a:close/>
                  <a:moveTo>
                    <a:pt x="17988" y="31971"/>
                  </a:moveTo>
                  <a:cubicBezTo>
                    <a:pt x="18992" y="31971"/>
                    <a:pt x="19805" y="32786"/>
                    <a:pt x="19805" y="33787"/>
                  </a:cubicBezTo>
                  <a:lnTo>
                    <a:pt x="19805" y="33813"/>
                  </a:lnTo>
                  <a:cubicBezTo>
                    <a:pt x="19805" y="34829"/>
                    <a:pt x="18983" y="35650"/>
                    <a:pt x="17967" y="35650"/>
                  </a:cubicBezTo>
                  <a:lnTo>
                    <a:pt x="16982" y="35650"/>
                  </a:lnTo>
                  <a:lnTo>
                    <a:pt x="16961" y="35706"/>
                  </a:lnTo>
                  <a:lnTo>
                    <a:pt x="17902" y="35900"/>
                  </a:lnTo>
                  <a:lnTo>
                    <a:pt x="17248" y="37649"/>
                  </a:lnTo>
                  <a:lnTo>
                    <a:pt x="16328" y="37294"/>
                  </a:lnTo>
                  <a:lnTo>
                    <a:pt x="16251" y="37488"/>
                  </a:lnTo>
                  <a:lnTo>
                    <a:pt x="15180" y="37046"/>
                  </a:lnTo>
                  <a:lnTo>
                    <a:pt x="15236" y="36876"/>
                  </a:lnTo>
                  <a:lnTo>
                    <a:pt x="14484" y="36589"/>
                  </a:lnTo>
                  <a:cubicBezTo>
                    <a:pt x="14470" y="36593"/>
                    <a:pt x="14454" y="36593"/>
                    <a:pt x="14440" y="36593"/>
                  </a:cubicBezTo>
                  <a:cubicBezTo>
                    <a:pt x="14136" y="36593"/>
                    <a:pt x="12652" y="36150"/>
                    <a:pt x="12549" y="35802"/>
                  </a:cubicBezTo>
                  <a:cubicBezTo>
                    <a:pt x="12535" y="35751"/>
                    <a:pt x="12530" y="35699"/>
                    <a:pt x="12535" y="35648"/>
                  </a:cubicBezTo>
                  <a:lnTo>
                    <a:pt x="7357" y="35648"/>
                  </a:lnTo>
                  <a:cubicBezTo>
                    <a:pt x="7356" y="35648"/>
                    <a:pt x="7354" y="35648"/>
                    <a:pt x="7353" y="35648"/>
                  </a:cubicBezTo>
                  <a:cubicBezTo>
                    <a:pt x="6339" y="35648"/>
                    <a:pt x="5517" y="34825"/>
                    <a:pt x="5517" y="33811"/>
                  </a:cubicBezTo>
                  <a:cubicBezTo>
                    <a:pt x="5517" y="32797"/>
                    <a:pt x="6339" y="31973"/>
                    <a:pt x="7355" y="31971"/>
                  </a:cubicBezTo>
                  <a:close/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lnTo>
                    <a:pt x="1" y="41848"/>
                  </a:lnTo>
                  <a:cubicBezTo>
                    <a:pt x="8" y="42175"/>
                    <a:pt x="276" y="42439"/>
                    <a:pt x="606" y="42439"/>
                  </a:cubicBezTo>
                  <a:lnTo>
                    <a:pt x="25153" y="42439"/>
                  </a:lnTo>
                  <a:cubicBezTo>
                    <a:pt x="25176" y="42439"/>
                    <a:pt x="25200" y="42437"/>
                    <a:pt x="25223" y="42434"/>
                  </a:cubicBezTo>
                  <a:cubicBezTo>
                    <a:pt x="25524" y="42397"/>
                    <a:pt x="25751" y="42143"/>
                    <a:pt x="25751" y="41837"/>
                  </a:cubicBezTo>
                  <a:cubicBezTo>
                    <a:pt x="25751" y="41813"/>
                    <a:pt x="25751" y="41788"/>
                    <a:pt x="25746" y="41762"/>
                  </a:cubicBezTo>
                  <a:lnTo>
                    <a:pt x="25746" y="752"/>
                  </a:lnTo>
                  <a:cubicBezTo>
                    <a:pt x="25746" y="413"/>
                    <a:pt x="25575" y="0"/>
                    <a:pt x="25242" y="0"/>
                  </a:cubicBezTo>
                  <a:lnTo>
                    <a:pt x="19111" y="0"/>
                  </a:lnTo>
                  <a:cubicBezTo>
                    <a:pt x="18934" y="9"/>
                    <a:pt x="18775" y="121"/>
                    <a:pt x="18710" y="287"/>
                  </a:cubicBezTo>
                  <a:lnTo>
                    <a:pt x="18453" y="943"/>
                  </a:lnTo>
                  <a:cubicBezTo>
                    <a:pt x="18385" y="1107"/>
                    <a:pt x="18229" y="1132"/>
                    <a:pt x="18054" y="1132"/>
                  </a:cubicBezTo>
                  <a:lnTo>
                    <a:pt x="7763" y="1132"/>
                  </a:lnTo>
                  <a:cubicBezTo>
                    <a:pt x="7749" y="1132"/>
                    <a:pt x="7735" y="1135"/>
                    <a:pt x="7719" y="1135"/>
                  </a:cubicBezTo>
                  <a:cubicBezTo>
                    <a:pt x="7569" y="1135"/>
                    <a:pt x="7432" y="1046"/>
                    <a:pt x="7366" y="910"/>
                  </a:cubicBezTo>
                  <a:lnTo>
                    <a:pt x="7109" y="339"/>
                  </a:lnTo>
                  <a:cubicBezTo>
                    <a:pt x="7051" y="161"/>
                    <a:pt x="6897" y="28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86;p40"/>
            <p:cNvSpPr/>
            <p:nvPr/>
          </p:nvSpPr>
          <p:spPr>
            <a:xfrm>
              <a:off x="5957947" y="2230528"/>
              <a:ext cx="516328" cy="132985"/>
            </a:xfrm>
            <a:custGeom>
              <a:avLst/>
              <a:gdLst/>
              <a:ahLst/>
              <a:cxnLst/>
              <a:rect l="l" t="t" r="r" b="b"/>
              <a:pathLst>
                <a:path w="14288" h="3680" extrusionOk="0">
                  <a:moveTo>
                    <a:pt x="1838" y="0"/>
                  </a:moveTo>
                  <a:cubicBezTo>
                    <a:pt x="822" y="2"/>
                    <a:pt x="0" y="826"/>
                    <a:pt x="0" y="1840"/>
                  </a:cubicBezTo>
                  <a:cubicBezTo>
                    <a:pt x="0" y="2854"/>
                    <a:pt x="822" y="3677"/>
                    <a:pt x="1836" y="3677"/>
                  </a:cubicBezTo>
                  <a:cubicBezTo>
                    <a:pt x="1837" y="3677"/>
                    <a:pt x="1839" y="3677"/>
                    <a:pt x="1840" y="3677"/>
                  </a:cubicBezTo>
                  <a:lnTo>
                    <a:pt x="12450" y="3677"/>
                  </a:lnTo>
                  <a:lnTo>
                    <a:pt x="12450" y="3679"/>
                  </a:lnTo>
                  <a:cubicBezTo>
                    <a:pt x="13466" y="3679"/>
                    <a:pt x="14288" y="2858"/>
                    <a:pt x="14288" y="1842"/>
                  </a:cubicBezTo>
                  <a:lnTo>
                    <a:pt x="14288" y="1816"/>
                  </a:lnTo>
                  <a:cubicBezTo>
                    <a:pt x="14288" y="815"/>
                    <a:pt x="13475" y="0"/>
                    <a:pt x="1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87;p40"/>
            <p:cNvSpPr/>
            <p:nvPr/>
          </p:nvSpPr>
          <p:spPr>
            <a:xfrm>
              <a:off x="7107958" y="2745112"/>
              <a:ext cx="344893" cy="343050"/>
            </a:xfrm>
            <a:custGeom>
              <a:avLst/>
              <a:gdLst/>
              <a:ahLst/>
              <a:cxnLst/>
              <a:rect l="l" t="t" r="r" b="b"/>
              <a:pathLst>
                <a:path w="9544" h="9493" extrusionOk="0">
                  <a:moveTo>
                    <a:pt x="6742" y="1"/>
                  </a:moveTo>
                  <a:lnTo>
                    <a:pt x="962" y="1179"/>
                  </a:lnTo>
                  <a:cubicBezTo>
                    <a:pt x="962" y="1179"/>
                    <a:pt x="0" y="8818"/>
                    <a:pt x="962" y="9385"/>
                  </a:cubicBezTo>
                  <a:cubicBezTo>
                    <a:pt x="1088" y="9459"/>
                    <a:pt x="1327" y="9493"/>
                    <a:pt x="1645" y="9493"/>
                  </a:cubicBezTo>
                  <a:cubicBezTo>
                    <a:pt x="3763" y="9493"/>
                    <a:pt x="9436" y="8011"/>
                    <a:pt x="9483" y="7027"/>
                  </a:cubicBezTo>
                  <a:lnTo>
                    <a:pt x="9485" y="7027"/>
                  </a:lnTo>
                  <a:cubicBezTo>
                    <a:pt x="9544" y="5916"/>
                    <a:pt x="6850" y="218"/>
                    <a:pt x="6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88;p40"/>
            <p:cNvSpPr/>
            <p:nvPr/>
          </p:nvSpPr>
          <p:spPr>
            <a:xfrm>
              <a:off x="7142866" y="2281553"/>
              <a:ext cx="352085" cy="506246"/>
            </a:xfrm>
            <a:custGeom>
              <a:avLst/>
              <a:gdLst/>
              <a:ahLst/>
              <a:cxnLst/>
              <a:rect l="l" t="t" r="r" b="b"/>
              <a:pathLst>
                <a:path w="9743" h="14009" extrusionOk="0">
                  <a:moveTo>
                    <a:pt x="4257" y="0"/>
                  </a:moveTo>
                  <a:lnTo>
                    <a:pt x="2338" y="5561"/>
                  </a:lnTo>
                  <a:lnTo>
                    <a:pt x="4133" y="8391"/>
                  </a:lnTo>
                  <a:lnTo>
                    <a:pt x="4415" y="8900"/>
                  </a:lnTo>
                  <a:lnTo>
                    <a:pt x="3991" y="8531"/>
                  </a:lnTo>
                  <a:lnTo>
                    <a:pt x="1677" y="6105"/>
                  </a:lnTo>
                  <a:lnTo>
                    <a:pt x="1" y="8584"/>
                  </a:lnTo>
                  <a:cubicBezTo>
                    <a:pt x="605" y="9551"/>
                    <a:pt x="1280" y="10471"/>
                    <a:pt x="2018" y="11339"/>
                  </a:cubicBezTo>
                  <a:cubicBezTo>
                    <a:pt x="3172" y="12681"/>
                    <a:pt x="4650" y="14008"/>
                    <a:pt x="5979" y="14008"/>
                  </a:cubicBezTo>
                  <a:cubicBezTo>
                    <a:pt x="6319" y="14008"/>
                    <a:pt x="6650" y="13921"/>
                    <a:pt x="6962" y="13725"/>
                  </a:cubicBezTo>
                  <a:lnTo>
                    <a:pt x="6962" y="13723"/>
                  </a:lnTo>
                  <a:cubicBezTo>
                    <a:pt x="9743" y="11976"/>
                    <a:pt x="4257" y="0"/>
                    <a:pt x="4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89;p40"/>
            <p:cNvSpPr/>
            <p:nvPr/>
          </p:nvSpPr>
          <p:spPr>
            <a:xfrm>
              <a:off x="7200649" y="2673743"/>
              <a:ext cx="14491" cy="17490"/>
            </a:xfrm>
            <a:custGeom>
              <a:avLst/>
              <a:gdLst/>
              <a:ahLst/>
              <a:cxnLst/>
              <a:rect l="l" t="t" r="r" b="b"/>
              <a:pathLst>
                <a:path w="401" h="484" extrusionOk="0">
                  <a:moveTo>
                    <a:pt x="17" y="1"/>
                  </a:moveTo>
                  <a:lnTo>
                    <a:pt x="1" y="50"/>
                  </a:lnTo>
                  <a:cubicBezTo>
                    <a:pt x="118" y="197"/>
                    <a:pt x="239" y="341"/>
                    <a:pt x="360" y="484"/>
                  </a:cubicBezTo>
                  <a:lnTo>
                    <a:pt x="400" y="465"/>
                  </a:lnTo>
                  <a:cubicBezTo>
                    <a:pt x="272" y="311"/>
                    <a:pt x="143" y="157"/>
                    <a:pt x="1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90;p40"/>
            <p:cNvSpPr/>
            <p:nvPr/>
          </p:nvSpPr>
          <p:spPr>
            <a:xfrm>
              <a:off x="7201263" y="2544157"/>
              <a:ext cx="85826" cy="146428"/>
            </a:xfrm>
            <a:custGeom>
              <a:avLst/>
              <a:gdLst/>
              <a:ahLst/>
              <a:cxnLst/>
              <a:rect l="l" t="t" r="r" b="b"/>
              <a:pathLst>
                <a:path w="2375" h="4052" extrusionOk="0">
                  <a:moveTo>
                    <a:pt x="1170" y="1"/>
                  </a:moveTo>
                  <a:cubicBezTo>
                    <a:pt x="848" y="1035"/>
                    <a:pt x="463" y="2221"/>
                    <a:pt x="0" y="3587"/>
                  </a:cubicBezTo>
                  <a:cubicBezTo>
                    <a:pt x="126" y="3741"/>
                    <a:pt x="255" y="3897"/>
                    <a:pt x="383" y="4051"/>
                  </a:cubicBezTo>
                  <a:cubicBezTo>
                    <a:pt x="1417" y="3566"/>
                    <a:pt x="2094" y="2527"/>
                    <a:pt x="2375" y="1261"/>
                  </a:cubicBezTo>
                  <a:lnTo>
                    <a:pt x="1170" y="1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91;p40"/>
            <p:cNvSpPr/>
            <p:nvPr/>
          </p:nvSpPr>
          <p:spPr>
            <a:xfrm>
              <a:off x="7251023" y="2303054"/>
              <a:ext cx="60855" cy="281798"/>
            </a:xfrm>
            <a:custGeom>
              <a:avLst/>
              <a:gdLst/>
              <a:ahLst/>
              <a:cxnLst/>
              <a:rect l="l" t="t" r="r" b="b"/>
              <a:pathLst>
                <a:path w="1684" h="7798" extrusionOk="0">
                  <a:moveTo>
                    <a:pt x="1369" y="1"/>
                  </a:moveTo>
                  <a:cubicBezTo>
                    <a:pt x="1357" y="307"/>
                    <a:pt x="1308" y="766"/>
                    <a:pt x="1173" y="1457"/>
                  </a:cubicBezTo>
                  <a:cubicBezTo>
                    <a:pt x="1126" y="1721"/>
                    <a:pt x="1068" y="2015"/>
                    <a:pt x="993" y="2345"/>
                  </a:cubicBezTo>
                  <a:cubicBezTo>
                    <a:pt x="1187" y="3045"/>
                    <a:pt x="1394" y="3825"/>
                    <a:pt x="1607" y="4663"/>
                  </a:cubicBezTo>
                  <a:cubicBezTo>
                    <a:pt x="1684" y="2746"/>
                    <a:pt x="1490" y="911"/>
                    <a:pt x="1369" y="1"/>
                  </a:cubicBezTo>
                  <a:close/>
                  <a:moveTo>
                    <a:pt x="780" y="3229"/>
                  </a:moveTo>
                  <a:cubicBezTo>
                    <a:pt x="589" y="3988"/>
                    <a:pt x="335" y="4896"/>
                    <a:pt x="1" y="5991"/>
                  </a:cubicBezTo>
                  <a:lnTo>
                    <a:pt x="1156" y="7798"/>
                  </a:lnTo>
                  <a:cubicBezTo>
                    <a:pt x="1266" y="7406"/>
                    <a:pt x="1352" y="7007"/>
                    <a:pt x="1418" y="6605"/>
                  </a:cubicBezTo>
                  <a:cubicBezTo>
                    <a:pt x="1224" y="5468"/>
                    <a:pt x="1012" y="4313"/>
                    <a:pt x="780" y="3229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92;p40"/>
            <p:cNvSpPr/>
            <p:nvPr/>
          </p:nvSpPr>
          <p:spPr>
            <a:xfrm>
              <a:off x="6185716" y="2286757"/>
              <a:ext cx="219895" cy="148958"/>
            </a:xfrm>
            <a:custGeom>
              <a:avLst/>
              <a:gdLst/>
              <a:ahLst/>
              <a:cxnLst/>
              <a:rect l="l" t="t" r="r" b="b"/>
              <a:pathLst>
                <a:path w="6085" h="4122" extrusionOk="0">
                  <a:moveTo>
                    <a:pt x="327" y="0"/>
                  </a:moveTo>
                  <a:cubicBezTo>
                    <a:pt x="278" y="0"/>
                    <a:pt x="240" y="7"/>
                    <a:pt x="215" y="20"/>
                  </a:cubicBezTo>
                  <a:cubicBezTo>
                    <a:pt x="1" y="137"/>
                    <a:pt x="1184" y="688"/>
                    <a:pt x="1184" y="688"/>
                  </a:cubicBezTo>
                  <a:cubicBezTo>
                    <a:pt x="1184" y="688"/>
                    <a:pt x="617" y="1904"/>
                    <a:pt x="729" y="2275"/>
                  </a:cubicBezTo>
                  <a:cubicBezTo>
                    <a:pt x="832" y="2624"/>
                    <a:pt x="2320" y="3067"/>
                    <a:pt x="2622" y="3067"/>
                  </a:cubicBezTo>
                  <a:cubicBezTo>
                    <a:pt x="2641" y="3067"/>
                    <a:pt x="2655" y="3065"/>
                    <a:pt x="2664" y="3062"/>
                  </a:cubicBezTo>
                  <a:lnTo>
                    <a:pt x="5431" y="4122"/>
                  </a:lnTo>
                  <a:lnTo>
                    <a:pt x="6084" y="2373"/>
                  </a:lnTo>
                  <a:lnTo>
                    <a:pt x="6084" y="2371"/>
                  </a:lnTo>
                  <a:lnTo>
                    <a:pt x="3346" y="1806"/>
                  </a:lnTo>
                  <a:cubicBezTo>
                    <a:pt x="3346" y="1806"/>
                    <a:pt x="2389" y="886"/>
                    <a:pt x="2043" y="610"/>
                  </a:cubicBezTo>
                  <a:cubicBezTo>
                    <a:pt x="1737" y="369"/>
                    <a:pt x="708" y="0"/>
                    <a:pt x="32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93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94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533" y="148"/>
                  </a:lnTo>
                  <a:lnTo>
                    <a:pt x="57" y="1579"/>
                  </a:ln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95;p40"/>
            <p:cNvSpPr/>
            <p:nvPr/>
          </p:nvSpPr>
          <p:spPr>
            <a:xfrm>
              <a:off x="7342810" y="4298043"/>
              <a:ext cx="121421" cy="205548"/>
            </a:xfrm>
            <a:custGeom>
              <a:avLst/>
              <a:gdLst/>
              <a:ahLst/>
              <a:cxnLst/>
              <a:rect l="l" t="t" r="r" b="b"/>
              <a:pathLst>
                <a:path w="3360" h="5688" extrusionOk="0">
                  <a:moveTo>
                    <a:pt x="2172" y="0"/>
                  </a:moveTo>
                  <a:lnTo>
                    <a:pt x="1" y="757"/>
                  </a:lnTo>
                  <a:lnTo>
                    <a:pt x="703" y="3117"/>
                  </a:lnTo>
                  <a:lnTo>
                    <a:pt x="1476" y="5687"/>
                  </a:lnTo>
                  <a:lnTo>
                    <a:pt x="3360" y="5356"/>
                  </a:lnTo>
                  <a:lnTo>
                    <a:pt x="2804" y="2834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96;p40"/>
            <p:cNvSpPr/>
            <p:nvPr/>
          </p:nvSpPr>
          <p:spPr>
            <a:xfrm>
              <a:off x="7364059" y="4397419"/>
              <a:ext cx="4770" cy="15141"/>
            </a:xfrm>
            <a:custGeom>
              <a:avLst/>
              <a:gdLst/>
              <a:ahLst/>
              <a:cxnLst/>
              <a:rect l="l" t="t" r="r" b="b"/>
              <a:pathLst>
                <a:path w="132" h="419" extrusionOk="0">
                  <a:moveTo>
                    <a:pt x="6" y="0"/>
                  </a:moveTo>
                  <a:lnTo>
                    <a:pt x="1" y="3"/>
                  </a:lnTo>
                  <a:lnTo>
                    <a:pt x="125" y="418"/>
                  </a:lnTo>
                  <a:lnTo>
                    <a:pt x="132" y="418"/>
                  </a:lnTo>
                  <a:lnTo>
                    <a:pt x="115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97;p40"/>
            <p:cNvSpPr/>
            <p:nvPr/>
          </p:nvSpPr>
          <p:spPr>
            <a:xfrm>
              <a:off x="7364239" y="4373858"/>
              <a:ext cx="80188" cy="38703"/>
            </a:xfrm>
            <a:custGeom>
              <a:avLst/>
              <a:gdLst/>
              <a:ahLst/>
              <a:cxnLst/>
              <a:rect l="l" t="t" r="r" b="b"/>
              <a:pathLst>
                <a:path w="2219" h="1071" extrusionOk="0">
                  <a:moveTo>
                    <a:pt x="2043" y="1"/>
                  </a:moveTo>
                  <a:lnTo>
                    <a:pt x="1" y="652"/>
                  </a:lnTo>
                  <a:lnTo>
                    <a:pt x="110" y="1019"/>
                  </a:lnTo>
                  <a:lnTo>
                    <a:pt x="127" y="1070"/>
                  </a:lnTo>
                  <a:lnTo>
                    <a:pt x="2218" y="792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98;p40"/>
            <p:cNvSpPr/>
            <p:nvPr/>
          </p:nvSpPr>
          <p:spPr>
            <a:xfrm>
              <a:off x="6918819" y="4322652"/>
              <a:ext cx="90813" cy="198032"/>
            </a:xfrm>
            <a:custGeom>
              <a:avLst/>
              <a:gdLst/>
              <a:ahLst/>
              <a:cxnLst/>
              <a:rect l="l" t="t" r="r" b="b"/>
              <a:pathLst>
                <a:path w="2513" h="5480" extrusionOk="0">
                  <a:moveTo>
                    <a:pt x="2272" y="1"/>
                  </a:moveTo>
                  <a:lnTo>
                    <a:pt x="0" y="370"/>
                  </a:lnTo>
                  <a:lnTo>
                    <a:pt x="285" y="2816"/>
                  </a:lnTo>
                  <a:lnTo>
                    <a:pt x="600" y="5480"/>
                  </a:lnTo>
                  <a:lnTo>
                    <a:pt x="2512" y="5480"/>
                  </a:lnTo>
                  <a:lnTo>
                    <a:pt x="2403" y="2903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99;p40"/>
            <p:cNvSpPr/>
            <p:nvPr/>
          </p:nvSpPr>
          <p:spPr>
            <a:xfrm>
              <a:off x="6927348" y="4410644"/>
              <a:ext cx="2060" cy="15720"/>
            </a:xfrm>
            <a:custGeom>
              <a:avLst/>
              <a:gdLst/>
              <a:ahLst/>
              <a:cxnLst/>
              <a:rect l="l" t="t" r="r" b="b"/>
              <a:pathLst>
                <a:path w="57" h="435" extrusionOk="0">
                  <a:moveTo>
                    <a:pt x="0" y="1"/>
                  </a:moveTo>
                  <a:lnTo>
                    <a:pt x="49" y="435"/>
                  </a:lnTo>
                  <a:lnTo>
                    <a:pt x="56" y="435"/>
                  </a:lnTo>
                  <a:lnTo>
                    <a:pt x="49" y="38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00;p40"/>
            <p:cNvSpPr/>
            <p:nvPr/>
          </p:nvSpPr>
          <p:spPr>
            <a:xfrm>
              <a:off x="6927492" y="4400273"/>
              <a:ext cx="78165" cy="29488"/>
            </a:xfrm>
            <a:custGeom>
              <a:avLst/>
              <a:gdLst/>
              <a:ahLst/>
              <a:cxnLst/>
              <a:rect l="l" t="t" r="r" b="b"/>
              <a:pathLst>
                <a:path w="2163" h="816" extrusionOk="0">
                  <a:moveTo>
                    <a:pt x="2125" y="1"/>
                  </a:moveTo>
                  <a:lnTo>
                    <a:pt x="1" y="288"/>
                  </a:lnTo>
                  <a:lnTo>
                    <a:pt x="45" y="668"/>
                  </a:lnTo>
                  <a:lnTo>
                    <a:pt x="52" y="722"/>
                  </a:lnTo>
                  <a:lnTo>
                    <a:pt x="2163" y="815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01;p40"/>
            <p:cNvSpPr/>
            <p:nvPr/>
          </p:nvSpPr>
          <p:spPr>
            <a:xfrm>
              <a:off x="6630991" y="2700809"/>
              <a:ext cx="819700" cy="1676766"/>
            </a:xfrm>
            <a:custGeom>
              <a:avLst/>
              <a:gdLst/>
              <a:ahLst/>
              <a:cxnLst/>
              <a:rect l="l" t="t" r="r" b="b"/>
              <a:pathLst>
                <a:path w="22683" h="46400" extrusionOk="0">
                  <a:moveTo>
                    <a:pt x="14579" y="1"/>
                  </a:moveTo>
                  <a:lnTo>
                    <a:pt x="5423" y="1563"/>
                  </a:lnTo>
                  <a:cubicBezTo>
                    <a:pt x="5423" y="1563"/>
                    <a:pt x="0" y="9902"/>
                    <a:pt x="7653" y="46399"/>
                  </a:cubicBezTo>
                  <a:lnTo>
                    <a:pt x="10942" y="46399"/>
                  </a:lnTo>
                  <a:lnTo>
                    <a:pt x="10942" y="27147"/>
                  </a:lnTo>
                  <a:lnTo>
                    <a:pt x="10657" y="18658"/>
                  </a:lnTo>
                  <a:lnTo>
                    <a:pt x="10657" y="18658"/>
                  </a:lnTo>
                  <a:cubicBezTo>
                    <a:pt x="11159" y="20955"/>
                    <a:pt x="11815" y="23544"/>
                    <a:pt x="12665" y="26456"/>
                  </a:cubicBezTo>
                  <a:cubicBezTo>
                    <a:pt x="14234" y="31853"/>
                    <a:pt x="16458" y="38355"/>
                    <a:pt x="19584" y="46142"/>
                  </a:cubicBezTo>
                  <a:lnTo>
                    <a:pt x="22682" y="45596"/>
                  </a:lnTo>
                  <a:lnTo>
                    <a:pt x="19339" y="26633"/>
                  </a:lnTo>
                  <a:lnTo>
                    <a:pt x="15760" y="8151"/>
                  </a:lnTo>
                  <a:lnTo>
                    <a:pt x="15347" y="5123"/>
                  </a:lnTo>
                  <a:cubicBezTo>
                    <a:pt x="15198" y="3402"/>
                    <a:pt x="14941" y="1691"/>
                    <a:pt x="145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02;p40"/>
            <p:cNvSpPr/>
            <p:nvPr/>
          </p:nvSpPr>
          <p:spPr>
            <a:xfrm>
              <a:off x="6759601" y="2936455"/>
              <a:ext cx="485323" cy="1188950"/>
            </a:xfrm>
            <a:custGeom>
              <a:avLst/>
              <a:gdLst/>
              <a:ahLst/>
              <a:cxnLst/>
              <a:rect l="l" t="t" r="r" b="b"/>
              <a:pathLst>
                <a:path w="13430" h="32901" extrusionOk="0">
                  <a:moveTo>
                    <a:pt x="491" y="0"/>
                  </a:moveTo>
                  <a:cubicBezTo>
                    <a:pt x="211" y="1871"/>
                    <a:pt x="0" y="4366"/>
                    <a:pt x="0" y="7636"/>
                  </a:cubicBezTo>
                  <a:lnTo>
                    <a:pt x="0" y="7636"/>
                  </a:lnTo>
                  <a:cubicBezTo>
                    <a:pt x="0" y="4366"/>
                    <a:pt x="211" y="1873"/>
                    <a:pt x="491" y="0"/>
                  </a:cubicBezTo>
                  <a:close/>
                  <a:moveTo>
                    <a:pt x="0" y="7639"/>
                  </a:moveTo>
                  <a:cubicBezTo>
                    <a:pt x="0" y="8446"/>
                    <a:pt x="13" y="9299"/>
                    <a:pt x="41" y="10202"/>
                  </a:cubicBezTo>
                  <a:cubicBezTo>
                    <a:pt x="13" y="9299"/>
                    <a:pt x="0" y="8446"/>
                    <a:pt x="0" y="7639"/>
                  </a:cubicBezTo>
                  <a:close/>
                  <a:moveTo>
                    <a:pt x="7098" y="12137"/>
                  </a:moveTo>
                  <a:cubicBezTo>
                    <a:pt x="7099" y="12141"/>
                    <a:pt x="7100" y="12144"/>
                    <a:pt x="7100" y="12147"/>
                  </a:cubicBezTo>
                  <a:lnTo>
                    <a:pt x="7100" y="12147"/>
                  </a:lnTo>
                  <a:lnTo>
                    <a:pt x="7100" y="12137"/>
                  </a:lnTo>
                  <a:close/>
                  <a:moveTo>
                    <a:pt x="7100" y="12147"/>
                  </a:moveTo>
                  <a:lnTo>
                    <a:pt x="7100" y="12158"/>
                  </a:lnTo>
                  <a:cubicBezTo>
                    <a:pt x="7106" y="12182"/>
                    <a:pt x="7113" y="12207"/>
                    <a:pt x="7119" y="12232"/>
                  </a:cubicBezTo>
                  <a:lnTo>
                    <a:pt x="7119" y="12232"/>
                  </a:lnTo>
                  <a:cubicBezTo>
                    <a:pt x="7113" y="12204"/>
                    <a:pt x="7107" y="12176"/>
                    <a:pt x="7100" y="12147"/>
                  </a:cubicBezTo>
                  <a:close/>
                  <a:moveTo>
                    <a:pt x="7119" y="12232"/>
                  </a:moveTo>
                  <a:lnTo>
                    <a:pt x="7119" y="12232"/>
                  </a:lnTo>
                  <a:cubicBezTo>
                    <a:pt x="7120" y="12240"/>
                    <a:pt x="7122" y="12247"/>
                    <a:pt x="7124" y="12254"/>
                  </a:cubicBezTo>
                  <a:cubicBezTo>
                    <a:pt x="7122" y="12247"/>
                    <a:pt x="7121" y="12240"/>
                    <a:pt x="7119" y="12232"/>
                  </a:cubicBezTo>
                  <a:close/>
                  <a:moveTo>
                    <a:pt x="7187" y="12541"/>
                  </a:moveTo>
                  <a:cubicBezTo>
                    <a:pt x="7203" y="12625"/>
                    <a:pt x="7217" y="12709"/>
                    <a:pt x="7226" y="12796"/>
                  </a:cubicBezTo>
                  <a:cubicBezTo>
                    <a:pt x="7273" y="12975"/>
                    <a:pt x="7322" y="13158"/>
                    <a:pt x="7369" y="13342"/>
                  </a:cubicBezTo>
                  <a:cubicBezTo>
                    <a:pt x="7336" y="13195"/>
                    <a:pt x="7301" y="13048"/>
                    <a:pt x="7268" y="12901"/>
                  </a:cubicBezTo>
                  <a:cubicBezTo>
                    <a:pt x="7259" y="12866"/>
                    <a:pt x="7250" y="12831"/>
                    <a:pt x="7240" y="12796"/>
                  </a:cubicBezTo>
                  <a:lnTo>
                    <a:pt x="7238" y="12765"/>
                  </a:lnTo>
                  <a:cubicBezTo>
                    <a:pt x="7219" y="12691"/>
                    <a:pt x="7203" y="12616"/>
                    <a:pt x="7187" y="12541"/>
                  </a:cubicBezTo>
                  <a:close/>
                  <a:moveTo>
                    <a:pt x="8517" y="17864"/>
                  </a:moveTo>
                  <a:cubicBezTo>
                    <a:pt x="8697" y="18539"/>
                    <a:pt x="8886" y="19234"/>
                    <a:pt x="9094" y="19946"/>
                  </a:cubicBezTo>
                  <a:lnTo>
                    <a:pt x="9519" y="21361"/>
                  </a:lnTo>
                  <a:cubicBezTo>
                    <a:pt x="10534" y="24713"/>
                    <a:pt x="11790" y="28465"/>
                    <a:pt x="13341" y="32662"/>
                  </a:cubicBezTo>
                  <a:lnTo>
                    <a:pt x="13341" y="32662"/>
                  </a:lnTo>
                  <a:cubicBezTo>
                    <a:pt x="11576" y="27888"/>
                    <a:pt x="10197" y="23686"/>
                    <a:pt x="9122" y="20000"/>
                  </a:cubicBezTo>
                  <a:lnTo>
                    <a:pt x="9108" y="19946"/>
                  </a:lnTo>
                  <a:cubicBezTo>
                    <a:pt x="9087" y="19876"/>
                    <a:pt x="9068" y="19806"/>
                    <a:pt x="9047" y="19738"/>
                  </a:cubicBezTo>
                  <a:cubicBezTo>
                    <a:pt x="8861" y="19096"/>
                    <a:pt x="8686" y="18473"/>
                    <a:pt x="8517" y="17864"/>
                  </a:cubicBezTo>
                  <a:close/>
                  <a:moveTo>
                    <a:pt x="13341" y="32663"/>
                  </a:moveTo>
                  <a:cubicBezTo>
                    <a:pt x="13371" y="32742"/>
                    <a:pt x="13400" y="32821"/>
                    <a:pt x="13429" y="32900"/>
                  </a:cubicBezTo>
                  <a:cubicBezTo>
                    <a:pt x="13400" y="32821"/>
                    <a:pt x="13371" y="32742"/>
                    <a:pt x="13341" y="32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03;p40"/>
            <p:cNvSpPr/>
            <p:nvPr/>
          </p:nvSpPr>
          <p:spPr>
            <a:xfrm>
              <a:off x="7190025" y="2918821"/>
              <a:ext cx="398" cy="2638"/>
            </a:xfrm>
            <a:custGeom>
              <a:avLst/>
              <a:gdLst/>
              <a:ahLst/>
              <a:cxnLst/>
              <a:rect l="l" t="t" r="r" b="b"/>
              <a:pathLst>
                <a:path w="11" h="73" extrusionOk="0">
                  <a:moveTo>
                    <a:pt x="1" y="0"/>
                  </a:moveTo>
                  <a:lnTo>
                    <a:pt x="1" y="3"/>
                  </a:lnTo>
                  <a:lnTo>
                    <a:pt x="1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04;p40"/>
            <p:cNvSpPr/>
            <p:nvPr/>
          </p:nvSpPr>
          <p:spPr>
            <a:xfrm>
              <a:off x="6755988" y="2918821"/>
              <a:ext cx="688522" cy="1440537"/>
            </a:xfrm>
            <a:custGeom>
              <a:avLst/>
              <a:gdLst/>
              <a:ahLst/>
              <a:cxnLst/>
              <a:rect l="l" t="t" r="r" b="b"/>
              <a:pathLst>
                <a:path w="19053" h="39863" extrusionOk="0">
                  <a:moveTo>
                    <a:pt x="7366" y="13389"/>
                  </a:moveTo>
                  <a:cubicBezTo>
                    <a:pt x="7371" y="13408"/>
                    <a:pt x="7376" y="13427"/>
                    <a:pt x="7381" y="13446"/>
                  </a:cubicBezTo>
                  <a:lnTo>
                    <a:pt x="7381" y="13446"/>
                  </a:lnTo>
                  <a:cubicBezTo>
                    <a:pt x="7377" y="13427"/>
                    <a:pt x="7373" y="13408"/>
                    <a:pt x="7368" y="13389"/>
                  </a:cubicBezTo>
                  <a:close/>
                  <a:moveTo>
                    <a:pt x="7381" y="13446"/>
                  </a:moveTo>
                  <a:cubicBezTo>
                    <a:pt x="7410" y="13574"/>
                    <a:pt x="7440" y="13702"/>
                    <a:pt x="7469" y="13830"/>
                  </a:cubicBezTo>
                  <a:cubicBezTo>
                    <a:pt x="7833" y="15233"/>
                    <a:pt x="8193" y="16739"/>
                    <a:pt x="8617" y="18352"/>
                  </a:cubicBezTo>
                  <a:cubicBezTo>
                    <a:pt x="8786" y="18961"/>
                    <a:pt x="8963" y="19584"/>
                    <a:pt x="9147" y="20226"/>
                  </a:cubicBezTo>
                  <a:cubicBezTo>
                    <a:pt x="8433" y="17733"/>
                    <a:pt x="7920" y="15481"/>
                    <a:pt x="7381" y="13446"/>
                  </a:cubicBezTo>
                  <a:close/>
                  <a:moveTo>
                    <a:pt x="12012" y="0"/>
                  </a:moveTo>
                  <a:lnTo>
                    <a:pt x="591" y="488"/>
                  </a:lnTo>
                  <a:cubicBezTo>
                    <a:pt x="241" y="2823"/>
                    <a:pt x="1" y="6124"/>
                    <a:pt x="141" y="10692"/>
                  </a:cubicBezTo>
                  <a:cubicBezTo>
                    <a:pt x="346" y="17390"/>
                    <a:pt x="1373" y="26803"/>
                    <a:pt x="4089" y="39862"/>
                  </a:cubicBezTo>
                  <a:lnTo>
                    <a:pt x="7481" y="39362"/>
                  </a:lnTo>
                  <a:lnTo>
                    <a:pt x="7481" y="21132"/>
                  </a:lnTo>
                  <a:lnTo>
                    <a:pt x="7198" y="12644"/>
                  </a:lnTo>
                  <a:lnTo>
                    <a:pt x="7198" y="12625"/>
                  </a:lnTo>
                  <a:cubicBezTo>
                    <a:pt x="7207" y="12665"/>
                    <a:pt x="7214" y="12705"/>
                    <a:pt x="7224" y="12742"/>
                  </a:cubicBezTo>
                  <a:cubicBezTo>
                    <a:pt x="7247" y="12838"/>
                    <a:pt x="7268" y="12933"/>
                    <a:pt x="7287" y="13029"/>
                  </a:cubicBezTo>
                  <a:cubicBezTo>
                    <a:pt x="7303" y="13104"/>
                    <a:pt x="7322" y="13181"/>
                    <a:pt x="7338" y="13256"/>
                  </a:cubicBezTo>
                  <a:lnTo>
                    <a:pt x="7014" y="9357"/>
                  </a:lnTo>
                  <a:cubicBezTo>
                    <a:pt x="7014" y="9357"/>
                    <a:pt x="8970" y="5043"/>
                    <a:pt x="8237" y="2001"/>
                  </a:cubicBezTo>
                  <a:lnTo>
                    <a:pt x="8237" y="2001"/>
                  </a:lnTo>
                  <a:cubicBezTo>
                    <a:pt x="8305" y="2174"/>
                    <a:pt x="9598" y="5482"/>
                    <a:pt x="9087" y="8790"/>
                  </a:cubicBezTo>
                  <a:cubicBezTo>
                    <a:pt x="8970" y="13151"/>
                    <a:pt x="9152" y="17514"/>
                    <a:pt x="9631" y="21851"/>
                  </a:cubicBezTo>
                  <a:lnTo>
                    <a:pt x="9222" y="20488"/>
                  </a:lnTo>
                  <a:lnTo>
                    <a:pt x="9222" y="20488"/>
                  </a:lnTo>
                  <a:cubicBezTo>
                    <a:pt x="10315" y="24237"/>
                    <a:pt x="11722" y="28516"/>
                    <a:pt x="13529" y="33388"/>
                  </a:cubicBezTo>
                  <a:cubicBezTo>
                    <a:pt x="14262" y="35370"/>
                    <a:pt x="15065" y="37453"/>
                    <a:pt x="15934" y="39633"/>
                  </a:cubicBezTo>
                  <a:lnTo>
                    <a:pt x="19053" y="38599"/>
                  </a:lnTo>
                  <a:lnTo>
                    <a:pt x="15873" y="20600"/>
                  </a:lnTo>
                  <a:lnTo>
                    <a:pt x="12294" y="2118"/>
                  </a:lnTo>
                  <a:lnTo>
                    <a:pt x="12021" y="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05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06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3409" y="146"/>
                  </a:lnTo>
                  <a:lnTo>
                    <a:pt x="290" y="1180"/>
                  </a:ln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07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08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3698" y="44"/>
                  </a:lnTo>
                  <a:lnTo>
                    <a:pt x="304" y="544"/>
                  </a:ln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09;p40"/>
            <p:cNvSpPr/>
            <p:nvPr/>
          </p:nvSpPr>
          <p:spPr>
            <a:xfrm>
              <a:off x="7021158" y="3397738"/>
              <a:ext cx="68191" cy="261453"/>
            </a:xfrm>
            <a:custGeom>
              <a:avLst/>
              <a:gdLst/>
              <a:ahLst/>
              <a:cxnLst/>
              <a:rect l="l" t="t" r="r" b="b"/>
              <a:pathLst>
                <a:path w="1887" h="7235" extrusionOk="0">
                  <a:moveTo>
                    <a:pt x="0" y="0"/>
                  </a:moveTo>
                  <a:lnTo>
                    <a:pt x="2" y="31"/>
                  </a:lnTo>
                  <a:cubicBezTo>
                    <a:pt x="12" y="66"/>
                    <a:pt x="21" y="101"/>
                    <a:pt x="30" y="136"/>
                  </a:cubicBezTo>
                  <a:lnTo>
                    <a:pt x="2" y="3"/>
                  </a:lnTo>
                  <a:lnTo>
                    <a:pt x="0" y="0"/>
                  </a:lnTo>
                  <a:close/>
                  <a:moveTo>
                    <a:pt x="1809" y="6973"/>
                  </a:moveTo>
                  <a:cubicBezTo>
                    <a:pt x="1828" y="7043"/>
                    <a:pt x="1849" y="7110"/>
                    <a:pt x="1869" y="7179"/>
                  </a:cubicBezTo>
                  <a:lnTo>
                    <a:pt x="1869" y="7179"/>
                  </a:lnTo>
                  <a:cubicBezTo>
                    <a:pt x="1869" y="7177"/>
                    <a:pt x="1868" y="7174"/>
                    <a:pt x="1868" y="7172"/>
                  </a:cubicBezTo>
                  <a:lnTo>
                    <a:pt x="1809" y="6973"/>
                  </a:lnTo>
                  <a:close/>
                  <a:moveTo>
                    <a:pt x="1869" y="7179"/>
                  </a:moveTo>
                  <a:cubicBezTo>
                    <a:pt x="1874" y="7198"/>
                    <a:pt x="1880" y="7216"/>
                    <a:pt x="1886" y="7235"/>
                  </a:cubicBezTo>
                  <a:lnTo>
                    <a:pt x="1870" y="7181"/>
                  </a:lnTo>
                  <a:cubicBezTo>
                    <a:pt x="1870" y="7181"/>
                    <a:pt x="1870" y="7180"/>
                    <a:pt x="1869" y="717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10;p40"/>
            <p:cNvSpPr/>
            <p:nvPr/>
          </p:nvSpPr>
          <p:spPr>
            <a:xfrm>
              <a:off x="7009486" y="2991021"/>
              <a:ext cx="94607" cy="717360"/>
            </a:xfrm>
            <a:custGeom>
              <a:avLst/>
              <a:gdLst/>
              <a:ahLst/>
              <a:cxnLst/>
              <a:rect l="l" t="t" r="r" b="b"/>
              <a:pathLst>
                <a:path w="2618" h="19851" extrusionOk="0">
                  <a:moveTo>
                    <a:pt x="1222" y="1"/>
                  </a:moveTo>
                  <a:lnTo>
                    <a:pt x="1222" y="1"/>
                  </a:lnTo>
                  <a:cubicBezTo>
                    <a:pt x="1955" y="3043"/>
                    <a:pt x="1" y="7357"/>
                    <a:pt x="1" y="7357"/>
                  </a:cubicBezTo>
                  <a:lnTo>
                    <a:pt x="323" y="11255"/>
                  </a:lnTo>
                  <a:lnTo>
                    <a:pt x="353" y="11391"/>
                  </a:lnTo>
                  <a:cubicBezTo>
                    <a:pt x="893" y="13440"/>
                    <a:pt x="1409" y="15712"/>
                    <a:pt x="2132" y="18228"/>
                  </a:cubicBezTo>
                  <a:lnTo>
                    <a:pt x="2191" y="18427"/>
                  </a:lnTo>
                  <a:cubicBezTo>
                    <a:pt x="2198" y="18448"/>
                    <a:pt x="2202" y="18469"/>
                    <a:pt x="2209" y="18490"/>
                  </a:cubicBezTo>
                  <a:lnTo>
                    <a:pt x="2618" y="19851"/>
                  </a:lnTo>
                  <a:cubicBezTo>
                    <a:pt x="2139" y="15516"/>
                    <a:pt x="1957" y="11153"/>
                    <a:pt x="2072" y="6792"/>
                  </a:cubicBezTo>
                  <a:cubicBezTo>
                    <a:pt x="2583" y="3481"/>
                    <a:pt x="1292" y="173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11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12;p40"/>
            <p:cNvSpPr/>
            <p:nvPr/>
          </p:nvSpPr>
          <p:spPr>
            <a:xfrm>
              <a:off x="6777272" y="2927674"/>
              <a:ext cx="1445" cy="8817"/>
            </a:xfrm>
            <a:custGeom>
              <a:avLst/>
              <a:gdLst/>
              <a:ahLst/>
              <a:cxnLst/>
              <a:rect l="l" t="t" r="r" b="b"/>
              <a:pathLst>
                <a:path w="40" h="244" extrusionOk="0">
                  <a:moveTo>
                    <a:pt x="37" y="0"/>
                  </a:moveTo>
                  <a:cubicBezTo>
                    <a:pt x="26" y="80"/>
                    <a:pt x="14" y="162"/>
                    <a:pt x="0" y="243"/>
                  </a:cubicBezTo>
                  <a:cubicBezTo>
                    <a:pt x="14" y="162"/>
                    <a:pt x="26" y="82"/>
                    <a:pt x="4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13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7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14;p40"/>
            <p:cNvSpPr/>
            <p:nvPr/>
          </p:nvSpPr>
          <p:spPr>
            <a:xfrm>
              <a:off x="6777344" y="2851245"/>
              <a:ext cx="412723" cy="85248"/>
            </a:xfrm>
            <a:custGeom>
              <a:avLst/>
              <a:gdLst/>
              <a:ahLst/>
              <a:cxnLst/>
              <a:rect l="l" t="t" r="r" b="b"/>
              <a:pathLst>
                <a:path w="11421" h="2359" extrusionOk="0">
                  <a:moveTo>
                    <a:pt x="458" y="0"/>
                  </a:moveTo>
                  <a:cubicBezTo>
                    <a:pt x="316" y="586"/>
                    <a:pt x="171" y="1287"/>
                    <a:pt x="38" y="2115"/>
                  </a:cubicBezTo>
                  <a:cubicBezTo>
                    <a:pt x="24" y="2195"/>
                    <a:pt x="12" y="2277"/>
                    <a:pt x="0" y="2358"/>
                  </a:cubicBezTo>
                  <a:lnTo>
                    <a:pt x="11421" y="1870"/>
                  </a:lnTo>
                  <a:lnTo>
                    <a:pt x="11353" y="138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15;p40"/>
            <p:cNvSpPr/>
            <p:nvPr/>
          </p:nvSpPr>
          <p:spPr>
            <a:xfrm>
              <a:off x="6967170" y="1848529"/>
              <a:ext cx="274498" cy="311141"/>
            </a:xfrm>
            <a:custGeom>
              <a:avLst/>
              <a:gdLst/>
              <a:ahLst/>
              <a:cxnLst/>
              <a:rect l="l" t="t" r="r" b="b"/>
              <a:pathLst>
                <a:path w="7596" h="8610" extrusionOk="0">
                  <a:moveTo>
                    <a:pt x="3459" y="0"/>
                  </a:moveTo>
                  <a:cubicBezTo>
                    <a:pt x="3448" y="0"/>
                    <a:pt x="3438" y="0"/>
                    <a:pt x="3427" y="0"/>
                  </a:cubicBezTo>
                  <a:cubicBezTo>
                    <a:pt x="3068" y="3"/>
                    <a:pt x="2708" y="42"/>
                    <a:pt x="2356" y="119"/>
                  </a:cubicBezTo>
                  <a:cubicBezTo>
                    <a:pt x="1531" y="283"/>
                    <a:pt x="847" y="850"/>
                    <a:pt x="537" y="1630"/>
                  </a:cubicBezTo>
                  <a:cubicBezTo>
                    <a:pt x="525" y="1656"/>
                    <a:pt x="514" y="1681"/>
                    <a:pt x="507" y="1707"/>
                  </a:cubicBezTo>
                  <a:lnTo>
                    <a:pt x="507" y="1742"/>
                  </a:lnTo>
                  <a:cubicBezTo>
                    <a:pt x="262" y="2421"/>
                    <a:pt x="128" y="3136"/>
                    <a:pt x="110" y="3857"/>
                  </a:cubicBezTo>
                  <a:cubicBezTo>
                    <a:pt x="0" y="5673"/>
                    <a:pt x="194" y="7174"/>
                    <a:pt x="976" y="8024"/>
                  </a:cubicBezTo>
                  <a:cubicBezTo>
                    <a:pt x="1355" y="8410"/>
                    <a:pt x="1871" y="8610"/>
                    <a:pt x="2555" y="8610"/>
                  </a:cubicBezTo>
                  <a:cubicBezTo>
                    <a:pt x="2877" y="8610"/>
                    <a:pt x="3237" y="8565"/>
                    <a:pt x="3637" y="8475"/>
                  </a:cubicBezTo>
                  <a:cubicBezTo>
                    <a:pt x="4067" y="8360"/>
                    <a:pt x="4468" y="8162"/>
                    <a:pt x="4821" y="7893"/>
                  </a:cubicBezTo>
                  <a:cubicBezTo>
                    <a:pt x="4846" y="7877"/>
                    <a:pt x="4872" y="7861"/>
                    <a:pt x="4896" y="7840"/>
                  </a:cubicBezTo>
                  <a:lnTo>
                    <a:pt x="4896" y="7840"/>
                  </a:lnTo>
                  <a:lnTo>
                    <a:pt x="4893" y="7842"/>
                  </a:lnTo>
                  <a:cubicBezTo>
                    <a:pt x="7595" y="5826"/>
                    <a:pt x="6972" y="0"/>
                    <a:pt x="3459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16;p40"/>
            <p:cNvSpPr/>
            <p:nvPr/>
          </p:nvSpPr>
          <p:spPr>
            <a:xfrm>
              <a:off x="7003343" y="2134947"/>
              <a:ext cx="35884" cy="17996"/>
            </a:xfrm>
            <a:custGeom>
              <a:avLst/>
              <a:gdLst/>
              <a:ahLst/>
              <a:cxnLst/>
              <a:rect l="l" t="t" r="r" b="b"/>
              <a:pathLst>
                <a:path w="993" h="498" extrusionOk="0">
                  <a:moveTo>
                    <a:pt x="1" y="0"/>
                  </a:moveTo>
                  <a:cubicBezTo>
                    <a:pt x="222" y="229"/>
                    <a:pt x="495" y="399"/>
                    <a:pt x="799" y="497"/>
                  </a:cubicBezTo>
                  <a:cubicBezTo>
                    <a:pt x="874" y="371"/>
                    <a:pt x="939" y="238"/>
                    <a:pt x="993" y="100"/>
                  </a:cubicBezTo>
                  <a:lnTo>
                    <a:pt x="993" y="100"/>
                  </a:lnTo>
                  <a:cubicBezTo>
                    <a:pt x="944" y="103"/>
                    <a:pt x="897" y="103"/>
                    <a:pt x="850" y="103"/>
                  </a:cubicBezTo>
                  <a:cubicBezTo>
                    <a:pt x="563" y="103"/>
                    <a:pt x="278" y="68"/>
                    <a:pt x="1" y="0"/>
                  </a:cubicBez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17;p40"/>
            <p:cNvSpPr/>
            <p:nvPr/>
          </p:nvSpPr>
          <p:spPr>
            <a:xfrm>
              <a:off x="7024591" y="2097980"/>
              <a:ext cx="150873" cy="202441"/>
            </a:xfrm>
            <a:custGeom>
              <a:avLst/>
              <a:gdLst/>
              <a:ahLst/>
              <a:cxnLst/>
              <a:rect l="l" t="t" r="r" b="b"/>
              <a:pathLst>
                <a:path w="4175" h="5602" extrusionOk="0">
                  <a:moveTo>
                    <a:pt x="1266" y="1"/>
                  </a:moveTo>
                  <a:cubicBezTo>
                    <a:pt x="1266" y="1"/>
                    <a:pt x="1782" y="2627"/>
                    <a:pt x="1" y="3554"/>
                  </a:cubicBezTo>
                  <a:cubicBezTo>
                    <a:pt x="1" y="3554"/>
                    <a:pt x="398" y="4688"/>
                    <a:pt x="2531" y="5601"/>
                  </a:cubicBezTo>
                  <a:cubicBezTo>
                    <a:pt x="2531" y="5601"/>
                    <a:pt x="3834" y="5193"/>
                    <a:pt x="3617" y="4186"/>
                  </a:cubicBezTo>
                  <a:cubicBezTo>
                    <a:pt x="3617" y="4186"/>
                    <a:pt x="2889" y="3951"/>
                    <a:pt x="3377" y="2337"/>
                  </a:cubicBezTo>
                  <a:cubicBezTo>
                    <a:pt x="3470" y="2029"/>
                    <a:pt x="4175" y="678"/>
                    <a:pt x="4175" y="678"/>
                  </a:cubicBezTo>
                  <a:lnTo>
                    <a:pt x="1628" y="18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18;p40"/>
            <p:cNvSpPr/>
            <p:nvPr/>
          </p:nvSpPr>
          <p:spPr>
            <a:xfrm>
              <a:off x="6979204" y="1815284"/>
              <a:ext cx="312551" cy="317863"/>
            </a:xfrm>
            <a:custGeom>
              <a:avLst/>
              <a:gdLst/>
              <a:ahLst/>
              <a:cxnLst/>
              <a:rect l="l" t="t" r="r" b="b"/>
              <a:pathLst>
                <a:path w="8649" h="8796" extrusionOk="0">
                  <a:moveTo>
                    <a:pt x="3903" y="0"/>
                  </a:moveTo>
                  <a:cubicBezTo>
                    <a:pt x="2291" y="0"/>
                    <a:pt x="710" y="859"/>
                    <a:pt x="192" y="2636"/>
                  </a:cubicBezTo>
                  <a:cubicBezTo>
                    <a:pt x="192" y="2636"/>
                    <a:pt x="1" y="5116"/>
                    <a:pt x="2349" y="6182"/>
                  </a:cubicBezTo>
                  <a:cubicBezTo>
                    <a:pt x="2349" y="6182"/>
                    <a:pt x="3360" y="8757"/>
                    <a:pt x="4845" y="8795"/>
                  </a:cubicBezTo>
                  <a:cubicBezTo>
                    <a:pt x="4863" y="8795"/>
                    <a:pt x="4881" y="8795"/>
                    <a:pt x="4898" y="8795"/>
                  </a:cubicBezTo>
                  <a:cubicBezTo>
                    <a:pt x="6903" y="8795"/>
                    <a:pt x="8649" y="5937"/>
                    <a:pt x="7957" y="3026"/>
                  </a:cubicBezTo>
                  <a:cubicBezTo>
                    <a:pt x="7479" y="1035"/>
                    <a:pt x="5673" y="0"/>
                    <a:pt x="390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19;p40"/>
            <p:cNvSpPr/>
            <p:nvPr/>
          </p:nvSpPr>
          <p:spPr>
            <a:xfrm>
              <a:off x="6944549" y="1798733"/>
              <a:ext cx="429454" cy="403183"/>
            </a:xfrm>
            <a:custGeom>
              <a:avLst/>
              <a:gdLst/>
              <a:ahLst/>
              <a:cxnLst/>
              <a:rect l="l" t="t" r="r" b="b"/>
              <a:pathLst>
                <a:path w="11884" h="11157" extrusionOk="0">
                  <a:moveTo>
                    <a:pt x="3479" y="0"/>
                  </a:moveTo>
                  <a:cubicBezTo>
                    <a:pt x="2360" y="0"/>
                    <a:pt x="1026" y="332"/>
                    <a:pt x="731" y="1834"/>
                  </a:cubicBezTo>
                  <a:cubicBezTo>
                    <a:pt x="0" y="5564"/>
                    <a:pt x="2949" y="5961"/>
                    <a:pt x="2949" y="5961"/>
                  </a:cubicBezTo>
                  <a:cubicBezTo>
                    <a:pt x="2949" y="5961"/>
                    <a:pt x="3269" y="9075"/>
                    <a:pt x="2125" y="10194"/>
                  </a:cubicBezTo>
                  <a:cubicBezTo>
                    <a:pt x="2125" y="10194"/>
                    <a:pt x="3500" y="11156"/>
                    <a:pt x="5885" y="11156"/>
                  </a:cubicBezTo>
                  <a:cubicBezTo>
                    <a:pt x="6803" y="11156"/>
                    <a:pt x="7871" y="11014"/>
                    <a:pt x="9068" y="10618"/>
                  </a:cubicBezTo>
                  <a:cubicBezTo>
                    <a:pt x="11883" y="9687"/>
                    <a:pt x="9243" y="5303"/>
                    <a:pt x="9243" y="5303"/>
                  </a:cubicBezTo>
                  <a:cubicBezTo>
                    <a:pt x="9243" y="5303"/>
                    <a:pt x="10636" y="156"/>
                    <a:pt x="5972" y="156"/>
                  </a:cubicBezTo>
                  <a:cubicBezTo>
                    <a:pt x="5705" y="156"/>
                    <a:pt x="5419" y="173"/>
                    <a:pt x="5111" y="209"/>
                  </a:cubicBezTo>
                  <a:lnTo>
                    <a:pt x="5111" y="207"/>
                  </a:lnTo>
                  <a:cubicBezTo>
                    <a:pt x="5111" y="207"/>
                    <a:pt x="4362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20;p40"/>
            <p:cNvSpPr/>
            <p:nvPr/>
          </p:nvSpPr>
          <p:spPr>
            <a:xfrm>
              <a:off x="7021303" y="1978368"/>
              <a:ext cx="67866" cy="71624"/>
            </a:xfrm>
            <a:custGeom>
              <a:avLst/>
              <a:gdLst/>
              <a:ahLst/>
              <a:cxnLst/>
              <a:rect l="l" t="t" r="r" b="b"/>
              <a:pathLst>
                <a:path w="1878" h="1982" extrusionOk="0">
                  <a:moveTo>
                    <a:pt x="799" y="1"/>
                  </a:moveTo>
                  <a:cubicBezTo>
                    <a:pt x="273" y="1"/>
                    <a:pt x="1" y="595"/>
                    <a:pt x="1" y="957"/>
                  </a:cubicBezTo>
                  <a:cubicBezTo>
                    <a:pt x="1" y="1699"/>
                    <a:pt x="108" y="1981"/>
                    <a:pt x="294" y="1981"/>
                  </a:cubicBezTo>
                  <a:cubicBezTo>
                    <a:pt x="310" y="1981"/>
                    <a:pt x="327" y="1979"/>
                    <a:pt x="344" y="1975"/>
                  </a:cubicBezTo>
                  <a:cubicBezTo>
                    <a:pt x="1878" y="1634"/>
                    <a:pt x="1511" y="101"/>
                    <a:pt x="911" y="10"/>
                  </a:cubicBezTo>
                  <a:cubicBezTo>
                    <a:pt x="873" y="4"/>
                    <a:pt x="836" y="1"/>
                    <a:pt x="799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21;p40"/>
            <p:cNvSpPr/>
            <p:nvPr/>
          </p:nvSpPr>
          <p:spPr>
            <a:xfrm>
              <a:off x="6937863" y="1813585"/>
              <a:ext cx="98004" cy="187010"/>
            </a:xfrm>
            <a:custGeom>
              <a:avLst/>
              <a:gdLst/>
              <a:ahLst/>
              <a:cxnLst/>
              <a:rect l="l" t="t" r="r" b="b"/>
              <a:pathLst>
                <a:path w="2712" h="5175" extrusionOk="0">
                  <a:moveTo>
                    <a:pt x="2298" y="1"/>
                  </a:moveTo>
                  <a:cubicBezTo>
                    <a:pt x="2024" y="1"/>
                    <a:pt x="1647" y="53"/>
                    <a:pt x="1287" y="274"/>
                  </a:cubicBezTo>
                  <a:cubicBezTo>
                    <a:pt x="785" y="585"/>
                    <a:pt x="445" y="1136"/>
                    <a:pt x="272" y="1918"/>
                  </a:cubicBezTo>
                  <a:cubicBezTo>
                    <a:pt x="1" y="3139"/>
                    <a:pt x="346" y="3958"/>
                    <a:pt x="683" y="4432"/>
                  </a:cubicBezTo>
                  <a:cubicBezTo>
                    <a:pt x="1049" y="4943"/>
                    <a:pt x="1483" y="5172"/>
                    <a:pt x="1488" y="5174"/>
                  </a:cubicBezTo>
                  <a:lnTo>
                    <a:pt x="1493" y="5174"/>
                  </a:lnTo>
                  <a:cubicBezTo>
                    <a:pt x="1495" y="5174"/>
                    <a:pt x="1497" y="5172"/>
                    <a:pt x="1500" y="5170"/>
                  </a:cubicBezTo>
                  <a:cubicBezTo>
                    <a:pt x="1502" y="5165"/>
                    <a:pt x="1500" y="5160"/>
                    <a:pt x="1497" y="5160"/>
                  </a:cubicBezTo>
                  <a:cubicBezTo>
                    <a:pt x="1493" y="5160"/>
                    <a:pt x="1059" y="4931"/>
                    <a:pt x="694" y="4422"/>
                  </a:cubicBezTo>
                  <a:cubicBezTo>
                    <a:pt x="360" y="3951"/>
                    <a:pt x="17" y="3134"/>
                    <a:pt x="286" y="1920"/>
                  </a:cubicBezTo>
                  <a:cubicBezTo>
                    <a:pt x="456" y="1143"/>
                    <a:pt x="797" y="594"/>
                    <a:pt x="1297" y="286"/>
                  </a:cubicBezTo>
                  <a:cubicBezTo>
                    <a:pt x="1654" y="66"/>
                    <a:pt x="2028" y="15"/>
                    <a:pt x="2300" y="15"/>
                  </a:cubicBezTo>
                  <a:cubicBezTo>
                    <a:pt x="2537" y="15"/>
                    <a:pt x="2696" y="54"/>
                    <a:pt x="2700" y="55"/>
                  </a:cubicBezTo>
                  <a:cubicBezTo>
                    <a:pt x="2701" y="55"/>
                    <a:pt x="2702" y="56"/>
                    <a:pt x="2703" y="56"/>
                  </a:cubicBezTo>
                  <a:cubicBezTo>
                    <a:pt x="2707" y="56"/>
                    <a:pt x="2709" y="53"/>
                    <a:pt x="2709" y="50"/>
                  </a:cubicBezTo>
                  <a:cubicBezTo>
                    <a:pt x="2711" y="45"/>
                    <a:pt x="2709" y="43"/>
                    <a:pt x="2704" y="41"/>
                  </a:cubicBezTo>
                  <a:cubicBezTo>
                    <a:pt x="2701" y="41"/>
                    <a:pt x="2539" y="1"/>
                    <a:pt x="22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22;p40"/>
            <p:cNvSpPr/>
            <p:nvPr/>
          </p:nvSpPr>
          <p:spPr>
            <a:xfrm>
              <a:off x="6986033" y="2194139"/>
              <a:ext cx="237963" cy="92584"/>
            </a:xfrm>
            <a:custGeom>
              <a:avLst/>
              <a:gdLst/>
              <a:ahLst/>
              <a:cxnLst/>
              <a:rect l="l" t="t" r="r" b="b"/>
              <a:pathLst>
                <a:path w="6585" h="2562" extrusionOk="0">
                  <a:moveTo>
                    <a:pt x="2640" y="0"/>
                  </a:moveTo>
                  <a:cubicBezTo>
                    <a:pt x="1134" y="0"/>
                    <a:pt x="1" y="610"/>
                    <a:pt x="1" y="610"/>
                  </a:cubicBezTo>
                  <a:lnTo>
                    <a:pt x="6068" y="2562"/>
                  </a:lnTo>
                  <a:cubicBezTo>
                    <a:pt x="6068" y="2562"/>
                    <a:pt x="6584" y="1054"/>
                    <a:pt x="4324" y="276"/>
                  </a:cubicBezTo>
                  <a:cubicBezTo>
                    <a:pt x="3739" y="75"/>
                    <a:pt x="3166" y="0"/>
                    <a:pt x="26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23;p40"/>
            <p:cNvSpPr/>
            <p:nvPr/>
          </p:nvSpPr>
          <p:spPr>
            <a:xfrm>
              <a:off x="7002584" y="2194067"/>
              <a:ext cx="198465" cy="53591"/>
            </a:xfrm>
            <a:custGeom>
              <a:avLst/>
              <a:gdLst/>
              <a:ahLst/>
              <a:cxnLst/>
              <a:rect l="l" t="t" r="r" b="b"/>
              <a:pathLst>
                <a:path w="5492" h="1483" extrusionOk="0">
                  <a:moveTo>
                    <a:pt x="2181" y="1"/>
                  </a:moveTo>
                  <a:lnTo>
                    <a:pt x="2181" y="3"/>
                  </a:lnTo>
                  <a:cubicBezTo>
                    <a:pt x="1436" y="8"/>
                    <a:pt x="699" y="145"/>
                    <a:pt x="1" y="411"/>
                  </a:cubicBezTo>
                  <a:cubicBezTo>
                    <a:pt x="99" y="421"/>
                    <a:pt x="194" y="432"/>
                    <a:pt x="290" y="442"/>
                  </a:cubicBezTo>
                  <a:cubicBezTo>
                    <a:pt x="1693" y="587"/>
                    <a:pt x="3082" y="832"/>
                    <a:pt x="4450" y="1175"/>
                  </a:cubicBezTo>
                  <a:cubicBezTo>
                    <a:pt x="4793" y="1271"/>
                    <a:pt x="5148" y="1376"/>
                    <a:pt x="5491" y="1483"/>
                  </a:cubicBezTo>
                  <a:cubicBezTo>
                    <a:pt x="5279" y="1065"/>
                    <a:pt x="4821" y="605"/>
                    <a:pt x="3866" y="278"/>
                  </a:cubicBezTo>
                  <a:cubicBezTo>
                    <a:pt x="3766" y="243"/>
                    <a:pt x="3663" y="213"/>
                    <a:pt x="3563" y="185"/>
                  </a:cubicBezTo>
                  <a:cubicBezTo>
                    <a:pt x="3189" y="82"/>
                    <a:pt x="2807" y="22"/>
                    <a:pt x="2419" y="8"/>
                  </a:cubicBezTo>
                  <a:cubicBezTo>
                    <a:pt x="2340" y="3"/>
                    <a:pt x="2260" y="1"/>
                    <a:pt x="2181" y="1"/>
                  </a:cubicBez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24;p40"/>
            <p:cNvSpPr/>
            <p:nvPr/>
          </p:nvSpPr>
          <p:spPr>
            <a:xfrm>
              <a:off x="6777344" y="2203824"/>
              <a:ext cx="529410" cy="699761"/>
            </a:xfrm>
            <a:custGeom>
              <a:avLst/>
              <a:gdLst/>
              <a:ahLst/>
              <a:cxnLst/>
              <a:rect l="l" t="t" r="r" b="b"/>
              <a:pathLst>
                <a:path w="14650" h="19364" extrusionOk="0">
                  <a:moveTo>
                    <a:pt x="3446" y="0"/>
                  </a:moveTo>
                  <a:cubicBezTo>
                    <a:pt x="3144" y="0"/>
                    <a:pt x="2842" y="5"/>
                    <a:pt x="2540" y="15"/>
                  </a:cubicBezTo>
                  <a:cubicBezTo>
                    <a:pt x="2580" y="655"/>
                    <a:pt x="2606" y="1260"/>
                    <a:pt x="2631" y="1829"/>
                  </a:cubicBezTo>
                  <a:cubicBezTo>
                    <a:pt x="2664" y="2579"/>
                    <a:pt x="2687" y="3274"/>
                    <a:pt x="2704" y="3919"/>
                  </a:cubicBezTo>
                  <a:cubicBezTo>
                    <a:pt x="2736" y="5130"/>
                    <a:pt x="2734" y="6167"/>
                    <a:pt x="2704" y="7087"/>
                  </a:cubicBezTo>
                  <a:cubicBezTo>
                    <a:pt x="2657" y="9094"/>
                    <a:pt x="2414" y="11090"/>
                    <a:pt x="1980" y="13049"/>
                  </a:cubicBezTo>
                  <a:lnTo>
                    <a:pt x="0" y="17858"/>
                  </a:lnTo>
                  <a:lnTo>
                    <a:pt x="11843" y="19364"/>
                  </a:lnTo>
                  <a:lnTo>
                    <a:pt x="11169" y="14648"/>
                  </a:lnTo>
                  <a:cubicBezTo>
                    <a:pt x="13151" y="8929"/>
                    <a:pt x="13975" y="5912"/>
                    <a:pt x="14281" y="4203"/>
                  </a:cubicBezTo>
                  <a:cubicBezTo>
                    <a:pt x="14649" y="2301"/>
                    <a:pt x="14388" y="2154"/>
                    <a:pt x="14388" y="2154"/>
                  </a:cubicBezTo>
                  <a:cubicBezTo>
                    <a:pt x="14388" y="2154"/>
                    <a:pt x="12434" y="1386"/>
                    <a:pt x="10683" y="905"/>
                  </a:cubicBezTo>
                  <a:cubicBezTo>
                    <a:pt x="9315" y="562"/>
                    <a:pt x="7926" y="317"/>
                    <a:pt x="6523" y="174"/>
                  </a:cubicBezTo>
                  <a:cubicBezTo>
                    <a:pt x="5501" y="59"/>
                    <a:pt x="4474" y="0"/>
                    <a:pt x="3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25;p40"/>
            <p:cNvSpPr/>
            <p:nvPr/>
          </p:nvSpPr>
          <p:spPr>
            <a:xfrm>
              <a:off x="6331057" y="2204619"/>
              <a:ext cx="564608" cy="328234"/>
            </a:xfrm>
            <a:custGeom>
              <a:avLst/>
              <a:gdLst/>
              <a:ahLst/>
              <a:cxnLst/>
              <a:rect l="l" t="t" r="r" b="b"/>
              <a:pathLst>
                <a:path w="15624" h="9083" extrusionOk="0">
                  <a:moveTo>
                    <a:pt x="14890" y="0"/>
                  </a:moveTo>
                  <a:cubicBezTo>
                    <a:pt x="14890" y="0"/>
                    <a:pt x="7783" y="5463"/>
                    <a:pt x="7041" y="5463"/>
                  </a:cubicBezTo>
                  <a:cubicBezTo>
                    <a:pt x="7026" y="5463"/>
                    <a:pt x="7014" y="5460"/>
                    <a:pt x="7004" y="5456"/>
                  </a:cubicBezTo>
                  <a:cubicBezTo>
                    <a:pt x="6509" y="5232"/>
                    <a:pt x="781" y="4100"/>
                    <a:pt x="781" y="4100"/>
                  </a:cubicBezTo>
                  <a:lnTo>
                    <a:pt x="1" y="6423"/>
                  </a:lnTo>
                  <a:cubicBezTo>
                    <a:pt x="1" y="6423"/>
                    <a:pt x="4952" y="8710"/>
                    <a:pt x="6792" y="9063"/>
                  </a:cubicBezTo>
                  <a:cubicBezTo>
                    <a:pt x="6860" y="9076"/>
                    <a:pt x="6934" y="9082"/>
                    <a:pt x="7014" y="9082"/>
                  </a:cubicBezTo>
                  <a:cubicBezTo>
                    <a:pt x="9097" y="9082"/>
                    <a:pt x="15070" y="4809"/>
                    <a:pt x="15070" y="4809"/>
                  </a:cubicBezTo>
                  <a:cubicBezTo>
                    <a:pt x="15623" y="3243"/>
                    <a:pt x="15558" y="1522"/>
                    <a:pt x="14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26;p40"/>
            <p:cNvSpPr/>
            <p:nvPr/>
          </p:nvSpPr>
          <p:spPr>
            <a:xfrm>
              <a:off x="7235015" y="2262654"/>
              <a:ext cx="138984" cy="560199"/>
            </a:xfrm>
            <a:custGeom>
              <a:avLst/>
              <a:gdLst/>
              <a:ahLst/>
              <a:cxnLst/>
              <a:rect l="l" t="t" r="r" b="b"/>
              <a:pathLst>
                <a:path w="3846" h="15502" extrusionOk="0">
                  <a:moveTo>
                    <a:pt x="0" y="1"/>
                  </a:moveTo>
                  <a:lnTo>
                    <a:pt x="0" y="1"/>
                  </a:lnTo>
                  <a:cubicBezTo>
                    <a:pt x="1655" y="3883"/>
                    <a:pt x="2944" y="15385"/>
                    <a:pt x="2944" y="15385"/>
                  </a:cubicBezTo>
                  <a:lnTo>
                    <a:pt x="3845" y="15502"/>
                  </a:lnTo>
                  <a:cubicBezTo>
                    <a:pt x="3187" y="8500"/>
                    <a:pt x="423" y="45"/>
                    <a:pt x="423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27;p40"/>
            <p:cNvSpPr/>
            <p:nvPr/>
          </p:nvSpPr>
          <p:spPr>
            <a:xfrm>
              <a:off x="7235015" y="2262726"/>
              <a:ext cx="134828" cy="521243"/>
            </a:xfrm>
            <a:custGeom>
              <a:avLst/>
              <a:gdLst/>
              <a:ahLst/>
              <a:cxnLst/>
              <a:rect l="l" t="t" r="r" b="b"/>
              <a:pathLst>
                <a:path w="3731" h="14424" extrusionOk="0">
                  <a:moveTo>
                    <a:pt x="0" y="1"/>
                  </a:moveTo>
                  <a:cubicBezTo>
                    <a:pt x="1235" y="2893"/>
                    <a:pt x="2265" y="10018"/>
                    <a:pt x="2708" y="13459"/>
                  </a:cubicBezTo>
                  <a:lnTo>
                    <a:pt x="3231" y="13354"/>
                  </a:lnTo>
                  <a:lnTo>
                    <a:pt x="3231" y="13350"/>
                  </a:lnTo>
                  <a:lnTo>
                    <a:pt x="3233" y="13354"/>
                  </a:lnTo>
                  <a:cubicBezTo>
                    <a:pt x="3259" y="13408"/>
                    <a:pt x="3453" y="13821"/>
                    <a:pt x="3731" y="14423"/>
                  </a:cubicBezTo>
                  <a:cubicBezTo>
                    <a:pt x="2914" y="7663"/>
                    <a:pt x="423" y="43"/>
                    <a:pt x="423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28;p40"/>
            <p:cNvSpPr/>
            <p:nvPr/>
          </p:nvSpPr>
          <p:spPr>
            <a:xfrm>
              <a:off x="7217199" y="2745293"/>
              <a:ext cx="235651" cy="330294"/>
            </a:xfrm>
            <a:custGeom>
              <a:avLst/>
              <a:gdLst/>
              <a:ahLst/>
              <a:cxnLst/>
              <a:rect l="l" t="t" r="r" b="b"/>
              <a:pathLst>
                <a:path w="6521" h="9140" extrusionOk="0">
                  <a:moveTo>
                    <a:pt x="3726" y="0"/>
                  </a:moveTo>
                  <a:lnTo>
                    <a:pt x="1" y="750"/>
                  </a:lnTo>
                  <a:lnTo>
                    <a:pt x="1226" y="9140"/>
                  </a:lnTo>
                  <a:cubicBezTo>
                    <a:pt x="3628" y="8643"/>
                    <a:pt x="6432" y="7706"/>
                    <a:pt x="6467" y="7018"/>
                  </a:cubicBezTo>
                  <a:cubicBezTo>
                    <a:pt x="6521" y="5911"/>
                    <a:pt x="3827" y="213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29;p40"/>
            <p:cNvSpPr/>
            <p:nvPr/>
          </p:nvSpPr>
          <p:spPr>
            <a:xfrm>
              <a:off x="7351772" y="2745112"/>
              <a:ext cx="181" cy="217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1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B4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30;p40"/>
            <p:cNvSpPr/>
            <p:nvPr/>
          </p:nvSpPr>
          <p:spPr>
            <a:xfrm>
              <a:off x="7325103" y="2745293"/>
              <a:ext cx="127673" cy="276486"/>
            </a:xfrm>
            <a:custGeom>
              <a:avLst/>
              <a:gdLst/>
              <a:ahLst/>
              <a:cxnLst/>
              <a:rect l="l" t="t" r="r" b="b"/>
              <a:pathLst>
                <a:path w="3533" h="7651" extrusionOk="0">
                  <a:moveTo>
                    <a:pt x="738" y="0"/>
                  </a:moveTo>
                  <a:cubicBezTo>
                    <a:pt x="712" y="224"/>
                    <a:pt x="0" y="6329"/>
                    <a:pt x="927" y="7209"/>
                  </a:cubicBezTo>
                  <a:cubicBezTo>
                    <a:pt x="1270" y="7531"/>
                    <a:pt x="1623" y="7650"/>
                    <a:pt x="1961" y="7650"/>
                  </a:cubicBezTo>
                  <a:cubicBezTo>
                    <a:pt x="2559" y="7650"/>
                    <a:pt x="3112" y="7279"/>
                    <a:pt x="3474" y="7022"/>
                  </a:cubicBezTo>
                  <a:cubicBezTo>
                    <a:pt x="3532" y="5918"/>
                    <a:pt x="880" y="294"/>
                    <a:pt x="740" y="0"/>
                  </a:cubicBezTo>
                  <a:close/>
                </a:path>
              </a:pathLst>
            </a:custGeom>
            <a:solidFill>
              <a:srgbClr val="43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31;p40"/>
            <p:cNvSpPr/>
            <p:nvPr/>
          </p:nvSpPr>
          <p:spPr>
            <a:xfrm>
              <a:off x="7221247" y="2256836"/>
              <a:ext cx="97968" cy="546286"/>
            </a:xfrm>
            <a:custGeom>
              <a:avLst/>
              <a:gdLst/>
              <a:ahLst/>
              <a:cxnLst/>
              <a:rect l="l" t="t" r="r" b="b"/>
              <a:pathLst>
                <a:path w="2711" h="15117" extrusionOk="0">
                  <a:moveTo>
                    <a:pt x="1" y="0"/>
                  </a:moveTo>
                  <a:cubicBezTo>
                    <a:pt x="1289" y="1929"/>
                    <a:pt x="1882" y="15116"/>
                    <a:pt x="1882" y="15116"/>
                  </a:cubicBezTo>
                  <a:lnTo>
                    <a:pt x="2711" y="15116"/>
                  </a:lnTo>
                  <a:cubicBezTo>
                    <a:pt x="2195" y="2244"/>
                    <a:pt x="381" y="164"/>
                    <a:pt x="381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32;p40"/>
            <p:cNvSpPr/>
            <p:nvPr/>
          </p:nvSpPr>
          <p:spPr>
            <a:xfrm>
              <a:off x="6818215" y="4486965"/>
              <a:ext cx="214763" cy="202874"/>
            </a:xfrm>
            <a:custGeom>
              <a:avLst/>
              <a:gdLst/>
              <a:ahLst/>
              <a:cxnLst/>
              <a:rect l="l" t="t" r="r" b="b"/>
              <a:pathLst>
                <a:path w="5943" h="5614" extrusionOk="0">
                  <a:moveTo>
                    <a:pt x="4597" y="1"/>
                  </a:moveTo>
                  <a:cubicBezTo>
                    <a:pt x="4504" y="1"/>
                    <a:pt x="4411" y="12"/>
                    <a:pt x="4318" y="34"/>
                  </a:cubicBezTo>
                  <a:lnTo>
                    <a:pt x="2938" y="391"/>
                  </a:lnTo>
                  <a:cubicBezTo>
                    <a:pt x="2432" y="3534"/>
                    <a:pt x="1381" y="4579"/>
                    <a:pt x="1381" y="4579"/>
                  </a:cubicBezTo>
                  <a:cubicBezTo>
                    <a:pt x="1029" y="4694"/>
                    <a:pt x="702" y="4871"/>
                    <a:pt x="413" y="5105"/>
                  </a:cubicBezTo>
                  <a:cubicBezTo>
                    <a:pt x="0" y="5505"/>
                    <a:pt x="537" y="5613"/>
                    <a:pt x="1921" y="5613"/>
                  </a:cubicBezTo>
                  <a:cubicBezTo>
                    <a:pt x="2129" y="5613"/>
                    <a:pt x="2355" y="5611"/>
                    <a:pt x="2600" y="5607"/>
                  </a:cubicBezTo>
                  <a:cubicBezTo>
                    <a:pt x="4213" y="5562"/>
                    <a:pt x="4556" y="4727"/>
                    <a:pt x="4717" y="3930"/>
                  </a:cubicBezTo>
                  <a:cubicBezTo>
                    <a:pt x="4835" y="3349"/>
                    <a:pt x="5169" y="2731"/>
                    <a:pt x="5353" y="2731"/>
                  </a:cubicBezTo>
                  <a:cubicBezTo>
                    <a:pt x="5421" y="2731"/>
                    <a:pt x="5468" y="2814"/>
                    <a:pt x="5478" y="3011"/>
                  </a:cubicBezTo>
                  <a:lnTo>
                    <a:pt x="5576" y="5179"/>
                  </a:lnTo>
                  <a:lnTo>
                    <a:pt x="5826" y="5179"/>
                  </a:lnTo>
                  <a:cubicBezTo>
                    <a:pt x="5826" y="5179"/>
                    <a:pt x="5943" y="2791"/>
                    <a:pt x="5805" y="1724"/>
                  </a:cubicBezTo>
                  <a:cubicBezTo>
                    <a:pt x="5777" y="1381"/>
                    <a:pt x="5728" y="1040"/>
                    <a:pt x="5660" y="702"/>
                  </a:cubicBezTo>
                  <a:cubicBezTo>
                    <a:pt x="5637" y="639"/>
                    <a:pt x="5609" y="578"/>
                    <a:pt x="5572" y="522"/>
                  </a:cubicBezTo>
                  <a:cubicBezTo>
                    <a:pt x="5350" y="191"/>
                    <a:pt x="4982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33;p40"/>
            <p:cNvSpPr/>
            <p:nvPr/>
          </p:nvSpPr>
          <p:spPr>
            <a:xfrm>
              <a:off x="6914917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4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07" y="2480"/>
                    <a:pt x="2945" y="2013"/>
                    <a:pt x="2945" y="2013"/>
                  </a:cubicBezTo>
                  <a:cubicBezTo>
                    <a:pt x="3034" y="1278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34;p40"/>
            <p:cNvSpPr/>
            <p:nvPr/>
          </p:nvSpPr>
          <p:spPr>
            <a:xfrm>
              <a:off x="7268803" y="4486965"/>
              <a:ext cx="214330" cy="202874"/>
            </a:xfrm>
            <a:custGeom>
              <a:avLst/>
              <a:gdLst/>
              <a:ahLst/>
              <a:cxnLst/>
              <a:rect l="l" t="t" r="r" b="b"/>
              <a:pathLst>
                <a:path w="5931" h="5614" extrusionOk="0">
                  <a:moveTo>
                    <a:pt x="4585" y="1"/>
                  </a:moveTo>
                  <a:cubicBezTo>
                    <a:pt x="4492" y="1"/>
                    <a:pt x="4399" y="12"/>
                    <a:pt x="4306" y="34"/>
                  </a:cubicBezTo>
                  <a:lnTo>
                    <a:pt x="2929" y="391"/>
                  </a:lnTo>
                  <a:cubicBezTo>
                    <a:pt x="2422" y="3534"/>
                    <a:pt x="1369" y="4579"/>
                    <a:pt x="1369" y="4579"/>
                  </a:cubicBezTo>
                  <a:cubicBezTo>
                    <a:pt x="1017" y="4694"/>
                    <a:pt x="690" y="4871"/>
                    <a:pt x="400" y="5105"/>
                  </a:cubicBezTo>
                  <a:cubicBezTo>
                    <a:pt x="0" y="5505"/>
                    <a:pt x="528" y="5613"/>
                    <a:pt x="1908" y="5613"/>
                  </a:cubicBezTo>
                  <a:cubicBezTo>
                    <a:pt x="2115" y="5613"/>
                    <a:pt x="2341" y="5611"/>
                    <a:pt x="2586" y="5607"/>
                  </a:cubicBezTo>
                  <a:cubicBezTo>
                    <a:pt x="4199" y="5562"/>
                    <a:pt x="4542" y="4727"/>
                    <a:pt x="4703" y="3930"/>
                  </a:cubicBezTo>
                  <a:cubicBezTo>
                    <a:pt x="4821" y="3349"/>
                    <a:pt x="5154" y="2731"/>
                    <a:pt x="5339" y="2731"/>
                  </a:cubicBezTo>
                  <a:cubicBezTo>
                    <a:pt x="5406" y="2731"/>
                    <a:pt x="5454" y="2814"/>
                    <a:pt x="5464" y="3011"/>
                  </a:cubicBezTo>
                  <a:lnTo>
                    <a:pt x="5562" y="5179"/>
                  </a:lnTo>
                  <a:lnTo>
                    <a:pt x="5812" y="5179"/>
                  </a:lnTo>
                  <a:cubicBezTo>
                    <a:pt x="5812" y="5179"/>
                    <a:pt x="5931" y="2791"/>
                    <a:pt x="5793" y="1724"/>
                  </a:cubicBezTo>
                  <a:cubicBezTo>
                    <a:pt x="5765" y="1381"/>
                    <a:pt x="5716" y="1040"/>
                    <a:pt x="5646" y="702"/>
                  </a:cubicBezTo>
                  <a:cubicBezTo>
                    <a:pt x="5625" y="639"/>
                    <a:pt x="5595" y="578"/>
                    <a:pt x="5560" y="522"/>
                  </a:cubicBezTo>
                  <a:cubicBezTo>
                    <a:pt x="5338" y="191"/>
                    <a:pt x="4970" y="1"/>
                    <a:pt x="4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35;p40"/>
            <p:cNvSpPr/>
            <p:nvPr/>
          </p:nvSpPr>
          <p:spPr>
            <a:xfrm>
              <a:off x="7364745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3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16" y="2480"/>
                    <a:pt x="2944" y="2013"/>
                    <a:pt x="2944" y="2013"/>
                  </a:cubicBezTo>
                  <a:cubicBezTo>
                    <a:pt x="3033" y="1278"/>
                    <a:pt x="306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36;p40"/>
            <p:cNvSpPr/>
            <p:nvPr/>
          </p:nvSpPr>
          <p:spPr>
            <a:xfrm>
              <a:off x="6040089" y="1547369"/>
              <a:ext cx="352063" cy="35507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661;p39"/>
          <p:cNvSpPr/>
          <p:nvPr/>
        </p:nvSpPr>
        <p:spPr>
          <a:xfrm>
            <a:off x="897949" y="3581172"/>
            <a:ext cx="4381500" cy="68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662;p39"/>
          <p:cNvSpPr/>
          <p:nvPr/>
        </p:nvSpPr>
        <p:spPr>
          <a:xfrm>
            <a:off x="2466726" y="1242525"/>
            <a:ext cx="1220700" cy="122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664;p39"/>
          <p:cNvSpPr txBox="1">
            <a:spLocks/>
          </p:cNvSpPr>
          <p:nvPr/>
        </p:nvSpPr>
        <p:spPr>
          <a:xfrm>
            <a:off x="2209176" y="1508377"/>
            <a:ext cx="17358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Work Sans"/>
              <a:buNone/>
              <a:defRPr sz="72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" dirty="0" smtClean="0"/>
              <a:t>0</a:t>
            </a:r>
            <a:r>
              <a:rPr lang="ru-RU" dirty="0" smtClean="0"/>
              <a:t>2</a:t>
            </a:r>
            <a:endParaRPr lang="en" dirty="0"/>
          </a:p>
        </p:txBody>
      </p:sp>
      <p:sp>
        <p:nvSpPr>
          <p:cNvPr id="175" name="Google Shape;1665;p39"/>
          <p:cNvSpPr txBox="1">
            <a:spLocks/>
          </p:cNvSpPr>
          <p:nvPr/>
        </p:nvSpPr>
        <p:spPr>
          <a:xfrm>
            <a:off x="1262346" y="3623105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lvl="0" indent="0"/>
            <a:r>
              <a:rPr lang="ru-RU" dirty="0"/>
              <a:t>Как реализовывалось?</a:t>
            </a:r>
          </a:p>
          <a:p>
            <a:pPr marL="0" lvl="0" indent="0"/>
            <a:r>
              <a:rPr lang="ru-RU" dirty="0"/>
              <a:t>С какими трудностями столкнулся?</a:t>
            </a:r>
          </a:p>
        </p:txBody>
      </p:sp>
      <p:sp>
        <p:nvSpPr>
          <p:cNvPr id="178" name="Google Shape;1663;p39"/>
          <p:cNvSpPr txBox="1">
            <a:spLocks noGrp="1"/>
          </p:cNvSpPr>
          <p:nvPr>
            <p:ph type="title"/>
          </p:nvPr>
        </p:nvSpPr>
        <p:spPr>
          <a:xfrm>
            <a:off x="809333" y="2844591"/>
            <a:ext cx="4529127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 smtClean="0"/>
              <a:t>Реализация </a:t>
            </a:r>
            <a:br>
              <a:rPr lang="ru-RU" sz="3200" dirty="0" smtClean="0"/>
            </a:br>
            <a:r>
              <a:rPr lang="ru-RU" sz="3200" dirty="0" smtClean="0"/>
              <a:t>и приоритизация</a:t>
            </a:r>
            <a:endParaRPr lang="ru-RU" sz="3200" dirty="0"/>
          </a:p>
        </p:txBody>
      </p:sp>
      <p:grpSp>
        <p:nvGrpSpPr>
          <p:cNvPr id="188" name="Google Shape;1500;p38"/>
          <p:cNvGrpSpPr/>
          <p:nvPr/>
        </p:nvGrpSpPr>
        <p:grpSpPr>
          <a:xfrm>
            <a:off x="8266485" y="1168561"/>
            <a:ext cx="363363" cy="490608"/>
            <a:chOff x="3743647" y="3305789"/>
            <a:chExt cx="582220" cy="786105"/>
          </a:xfrm>
        </p:grpSpPr>
        <p:sp>
          <p:nvSpPr>
            <p:cNvPr id="189" name="Google Shape;1501;p38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38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38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38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38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38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38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38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38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601;p38"/>
          <p:cNvSpPr/>
          <p:nvPr/>
        </p:nvSpPr>
        <p:spPr>
          <a:xfrm flipH="1">
            <a:off x="5684070" y="384885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601;p38"/>
          <p:cNvSpPr/>
          <p:nvPr/>
        </p:nvSpPr>
        <p:spPr>
          <a:xfrm flipH="1">
            <a:off x="5889502" y="116375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1601;p38"/>
          <p:cNvSpPr/>
          <p:nvPr/>
        </p:nvSpPr>
        <p:spPr>
          <a:xfrm flipH="1">
            <a:off x="8624901" y="2811839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39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47"/>
          <p:cNvSpPr/>
          <p:nvPr/>
        </p:nvSpPr>
        <p:spPr>
          <a:xfrm>
            <a:off x="3657588" y="1705926"/>
            <a:ext cx="1828800" cy="320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7"/>
          <p:cNvSpPr/>
          <p:nvPr/>
        </p:nvSpPr>
        <p:spPr>
          <a:xfrm>
            <a:off x="6107763" y="1705926"/>
            <a:ext cx="1828800" cy="320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47"/>
          <p:cNvSpPr/>
          <p:nvPr/>
        </p:nvSpPr>
        <p:spPr>
          <a:xfrm>
            <a:off x="1207413" y="1705926"/>
            <a:ext cx="1828800" cy="320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7"/>
          <p:cNvSpPr/>
          <p:nvPr/>
        </p:nvSpPr>
        <p:spPr>
          <a:xfrm>
            <a:off x="3887238" y="3583845"/>
            <a:ext cx="1369500" cy="470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7"/>
          <p:cNvSpPr txBox="1">
            <a:spLocks noGrp="1"/>
          </p:cNvSpPr>
          <p:nvPr>
            <p:ph type="title"/>
          </p:nvPr>
        </p:nvSpPr>
        <p:spPr>
          <a:xfrm>
            <a:off x="713237" y="411510"/>
            <a:ext cx="77175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Реализация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1" name="Google Shape;2251;p47"/>
          <p:cNvSpPr txBox="1"/>
          <p:nvPr/>
        </p:nvSpPr>
        <p:spPr>
          <a:xfrm>
            <a:off x="3547460" y="4100492"/>
            <a:ext cx="2049054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Язык программирования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47"/>
          <p:cNvSpPr txBox="1"/>
          <p:nvPr/>
        </p:nvSpPr>
        <p:spPr>
          <a:xfrm>
            <a:off x="3887238" y="3631552"/>
            <a:ext cx="1369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lang="en-US" sz="2200" b="1" dirty="0" smtClean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#</a:t>
            </a:r>
            <a:endParaRPr sz="2200" b="1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53" name="Google Shape;2253;p47"/>
          <p:cNvSpPr txBox="1"/>
          <p:nvPr/>
        </p:nvSpPr>
        <p:spPr>
          <a:xfrm flipH="1">
            <a:off x="3887238" y="3066278"/>
            <a:ext cx="1369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02</a:t>
            </a:r>
            <a:endParaRPr sz="30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97" name="Google Shape;2297;p47"/>
          <p:cNvSpPr/>
          <p:nvPr/>
        </p:nvSpPr>
        <p:spPr>
          <a:xfrm>
            <a:off x="6337413" y="3583845"/>
            <a:ext cx="1369500" cy="470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47"/>
          <p:cNvSpPr txBox="1"/>
          <p:nvPr/>
        </p:nvSpPr>
        <p:spPr>
          <a:xfrm>
            <a:off x="6225455" y="4053359"/>
            <a:ext cx="1593416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Мобильная операционная система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99" name="Google Shape;2299;p47"/>
          <p:cNvSpPr txBox="1"/>
          <p:nvPr/>
        </p:nvSpPr>
        <p:spPr>
          <a:xfrm>
            <a:off x="6337413" y="3631552"/>
            <a:ext cx="1369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OS </a:t>
            </a:r>
            <a:r>
              <a:rPr lang="en" sz="1600" b="1" dirty="0" smtClean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Android</a:t>
            </a:r>
            <a:endParaRPr sz="1600" b="1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00" name="Google Shape;2300;p47"/>
          <p:cNvSpPr txBox="1"/>
          <p:nvPr/>
        </p:nvSpPr>
        <p:spPr>
          <a:xfrm>
            <a:off x="6337413" y="3066290"/>
            <a:ext cx="1369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03</a:t>
            </a:r>
            <a:endParaRPr sz="30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16" name="Google Shape;2316;p47"/>
          <p:cNvSpPr/>
          <p:nvPr/>
        </p:nvSpPr>
        <p:spPr>
          <a:xfrm>
            <a:off x="1437063" y="3583845"/>
            <a:ext cx="1369500" cy="470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47"/>
          <p:cNvSpPr txBox="1"/>
          <p:nvPr/>
        </p:nvSpPr>
        <p:spPr>
          <a:xfrm>
            <a:off x="1437063" y="4104875"/>
            <a:ext cx="13695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Платформа интерфейса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8" name="Google Shape;2318;p47"/>
          <p:cNvSpPr txBox="1"/>
          <p:nvPr/>
        </p:nvSpPr>
        <p:spPr>
          <a:xfrm>
            <a:off x="1437063" y="3631552"/>
            <a:ext cx="13695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Xamarin</a:t>
            </a:r>
            <a:r>
              <a:rPr lang="en-US" sz="1600" b="1" dirty="0" smtClean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Forms</a:t>
            </a:r>
            <a:endParaRPr sz="1600" b="1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19" name="Google Shape;2319;p47"/>
          <p:cNvSpPr txBox="1"/>
          <p:nvPr/>
        </p:nvSpPr>
        <p:spPr>
          <a:xfrm flipH="1">
            <a:off x="1437063" y="3066278"/>
            <a:ext cx="1369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01</a:t>
            </a:r>
            <a:endParaRPr sz="3000" b="1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39" name="Google Shape;2339;p47"/>
          <p:cNvSpPr/>
          <p:nvPr/>
        </p:nvSpPr>
        <p:spPr>
          <a:xfrm flipH="1">
            <a:off x="3122321" y="3079620"/>
            <a:ext cx="449181" cy="453014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7"/>
          <p:cNvSpPr/>
          <p:nvPr/>
        </p:nvSpPr>
        <p:spPr>
          <a:xfrm flipH="1">
            <a:off x="5572496" y="3079620"/>
            <a:ext cx="449181" cy="453014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24" y="1773299"/>
            <a:ext cx="1848905" cy="13030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66" y="1773300"/>
            <a:ext cx="1824433" cy="1368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62" y="1773299"/>
            <a:ext cx="1274452" cy="12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264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Barlow</vt:lpstr>
      <vt:lpstr>Work Sans</vt:lpstr>
      <vt:lpstr>Arial</vt:lpstr>
      <vt:lpstr>Anaheim</vt:lpstr>
      <vt:lpstr>Mobile Clinic Services by Slidesgo</vt:lpstr>
      <vt:lpstr>Мобильное приложение «Таблетка»</vt:lpstr>
      <vt:lpstr>01</vt:lpstr>
      <vt:lpstr>Анализ рынка  и потребности</vt:lpstr>
      <vt:lpstr>Потребность</vt:lpstr>
      <vt:lpstr>Рынок</vt:lpstr>
      <vt:lpstr>Текущая ситуация</vt:lpstr>
      <vt:lpstr>На кого ориентировано?</vt:lpstr>
      <vt:lpstr>Реализация  и приоритизация</vt:lpstr>
      <vt:lpstr>Реализация</vt:lpstr>
      <vt:lpstr>PowerPoint Presentation</vt:lpstr>
      <vt:lpstr>Функционал</vt:lpstr>
      <vt:lpstr>Не без трудностей</vt:lpstr>
      <vt:lpstr>Демонстрация</vt:lpstr>
      <vt:lpstr>Здесь будет видосик</vt:lpstr>
      <vt:lpstr>Планы на будущее</vt:lpstr>
      <vt:lpstr>Развитие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Clinic Services</dc:title>
  <cp:lastModifiedBy>Artyom</cp:lastModifiedBy>
  <cp:revision>165</cp:revision>
  <dcterms:modified xsi:type="dcterms:W3CDTF">2023-04-09T08:48:39Z</dcterms:modified>
</cp:coreProperties>
</file>