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</a:t>
            </a: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“Lemmings”</a:t>
            </a:r>
            <a:endParaRPr lang="ru-R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4221088"/>
            <a:ext cx="3056384" cy="134570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Калугин Артем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6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85" y="2060848"/>
            <a:ext cx="5101484" cy="2376263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323528" y="908720"/>
            <a:ext cx="3152329" cy="586551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основан на игре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“Lemmings”.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 довести как можно больше леммингов до конца. Сами лемминги ходят без цели, отталкиваясь от стен. Игра состоит из 3 уровней.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2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48880"/>
            <a:ext cx="5580112" cy="18002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512" y="476672"/>
            <a:ext cx="3286001" cy="5865515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выполнения цели игры необходимо пользоваться действиями, которые находятся на панели.</a:t>
            </a:r>
          </a:p>
          <a:p>
            <a:pPr algn="ctr"/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действий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Копание, парашют, помеха, взорвать всех.</a:t>
            </a:r>
          </a:p>
          <a:p>
            <a:pPr algn="ctr"/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каждого действия определенное кол-во доступных использований.</a:t>
            </a:r>
          </a:p>
          <a:p>
            <a:pPr algn="ctr"/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Также над панелью находится некоторая информация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оставшееся время, сколько дошло до финиша, сколько осталось леммингов.</a:t>
            </a:r>
          </a:p>
          <a:p>
            <a:pPr algn="ctr"/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уровни читаются из текстового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29890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6"/>
            <a:ext cx="3995936" cy="321781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764704"/>
            <a:ext cx="3008313" cy="5865515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Действие </a:t>
            </a:r>
            <a:r>
              <a:rPr lang="en-US" sz="2400" dirty="0" smtClean="0"/>
              <a:t>“</a:t>
            </a:r>
            <a:r>
              <a:rPr lang="ru-RU" sz="2400" dirty="0" smtClean="0"/>
              <a:t>Копать</a:t>
            </a:r>
            <a:r>
              <a:rPr lang="en-US" sz="2400" dirty="0" smtClean="0"/>
              <a:t>”</a:t>
            </a:r>
            <a:r>
              <a:rPr lang="ru-RU" sz="2400" dirty="0" smtClean="0"/>
              <a:t> подразумевает то, что лемминг, на которого вы применили способность, начинает копать под себя до того момента, пока не закончится земля. При этом, ему можно также дать действие </a:t>
            </a:r>
            <a:r>
              <a:rPr lang="en-US" sz="2400" dirty="0" smtClean="0"/>
              <a:t>“</a:t>
            </a:r>
            <a:r>
              <a:rPr lang="ru-RU" sz="2400" dirty="0" smtClean="0"/>
              <a:t>Парашют</a:t>
            </a:r>
            <a:r>
              <a:rPr lang="en-US" sz="2400" dirty="0" smtClean="0"/>
              <a:t>”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68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69480"/>
            <a:ext cx="4067945" cy="336433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5536" y="692696"/>
            <a:ext cx="3008313" cy="579350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Действие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Парашют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подразумевает то, что лемминг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которого вы применили способность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не погибнет при падении с большой высоты.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0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1268760"/>
            <a:ext cx="4499992" cy="437522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476672"/>
            <a:ext cx="3008313" cy="5865515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Действие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Помеха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подразумевает то, что лемминг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которого вы применили способность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станет помехой, то есть лемминги будут отталкиваться от него также, как от стены.</a:t>
            </a:r>
          </a:p>
          <a:p>
            <a:pPr algn="ctr"/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лемминг стал помехой, то обратно его сделать леммингом уже не получится. Он вычитается из общего количества леммингов.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1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30070"/>
            <a:ext cx="3635897" cy="360380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5576" y="1268760"/>
            <a:ext cx="3008313" cy="5793507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Действие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Взорвать всех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подразумевает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то, что все лемминги погибнут, даже те, что дошли до финиша. После применения этой способности вам придется переиграть уровень заново, поэтому применяйте это действие только в критических ситуациях, когда, например, лемминги попали в безвыходную ситуацию.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102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51" y="2060848"/>
            <a:ext cx="4132046" cy="262107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43608" y="1340768"/>
            <a:ext cx="3008313" cy="5865515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Использовалось множество классов и функций. Один из главных классов – класс лемминга. Использовались модули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pygame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random, sys,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pygame.mixer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53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получился жизнеспособным, но присутствует множество недоработок и багов. Следует добавить новые действия и уровни, немного поменять физику.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3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313</Words>
  <Application>Microsoft Office PowerPoint</Application>
  <PresentationFormat>Экран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Игра “Lemmings”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“Lemmings”</dc:title>
  <dc:creator>Артём</dc:creator>
  <cp:lastModifiedBy>Артём</cp:lastModifiedBy>
  <cp:revision>4</cp:revision>
  <dcterms:created xsi:type="dcterms:W3CDTF">2019-03-01T17:43:53Z</dcterms:created>
  <dcterms:modified xsi:type="dcterms:W3CDTF">2019-03-01T18:15:46Z</dcterms:modified>
</cp:coreProperties>
</file>