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30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4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7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6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44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82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51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r>
              <a:rPr 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“PERFOMACE”</a:t>
            </a:r>
            <a:endParaRPr lang="ru-RU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509120"/>
            <a:ext cx="4608512" cy="1129680"/>
          </a:xfrm>
        </p:spPr>
        <p:txBody>
          <a:bodyPr/>
          <a:lstStyle/>
          <a:p>
            <a:r>
              <a:rPr lang="ru-RU" dirty="0" smtClean="0"/>
              <a:t>Калугин Артем Андреевич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0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87879"/>
            <a:ext cx="4834880" cy="3023455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251520" y="332656"/>
            <a:ext cx="3384376" cy="5793507"/>
          </a:xfrm>
        </p:spPr>
        <p:txBody>
          <a:bodyPr>
            <a:normAutofit/>
          </a:bodyPr>
          <a:lstStyle/>
          <a:p>
            <a:endParaRPr lang="ru-RU" sz="2400" dirty="0" smtClean="0"/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вдохновлен программой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Paint,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 создан для работы в более узком направлении – в создании различных сцен.</a:t>
            </a: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может пригодиться, например, в мультипликационном ремесле.</a:t>
            </a:r>
          </a:p>
        </p:txBody>
      </p:sp>
    </p:spTree>
    <p:extLst>
      <p:ext uri="{BB962C8B-B14F-4D97-AF65-F5344CB8AC3E}">
        <p14:creationId xmlns:p14="http://schemas.microsoft.com/office/powerpoint/2010/main" val="35310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20888"/>
            <a:ext cx="4320480" cy="151216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260648"/>
            <a:ext cx="3141985" cy="5865515"/>
          </a:xfrm>
        </p:spPr>
        <p:txBody>
          <a:bodyPr>
            <a:normAutofit/>
          </a:bodyPr>
          <a:lstStyle/>
          <a:p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создании проекта использовались библиотеки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sys, PyQt5, random.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Также использовалось приложение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designer,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работе с которым создавались файлы с расширением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которые были преобразованы в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помощью командной строки и утилиты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pyuic5.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Использовался только один основной класс –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MainWindow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44824"/>
            <a:ext cx="4752528" cy="223224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260648"/>
            <a:ext cx="3141985" cy="5865515"/>
          </a:xfrm>
        </p:spPr>
        <p:txBody>
          <a:bodyPr>
            <a:norm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особенностей можно выделить уже готовые сцены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рисовать карандашом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радугой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более удобная работа с линией.</a:t>
            </a: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Также реализовано более удобное меню, можно удалять фигуры определенного типа.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8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628709"/>
            <a:ext cx="5050904" cy="314179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520" y="332656"/>
            <a:ext cx="3213993" cy="5793507"/>
          </a:xfrm>
        </p:spPr>
        <p:txBody>
          <a:bodyPr>
            <a:norm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результате получилось вполне жизнеспособное приложение, но требующее некоторых доработок. </a:t>
            </a:r>
          </a:p>
          <a:p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Кроме того, можно добавить и новый функционал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сохранять свои сцены и добавлять их в общий список, создать инструмент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заливка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многое другое.</a:t>
            </a:r>
          </a:p>
          <a:p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возможных доработок следует отметить исправление багов (при работе с эллипсом и прямоугольником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вылеты при двойном нажатии на кнопки), исправление показа координат (пока показываются только при нажатии мыши), реализация более приятного на вид меню. </a:t>
            </a:r>
          </a:p>
        </p:txBody>
      </p:sp>
    </p:spTree>
    <p:extLst>
      <p:ext uri="{BB962C8B-B14F-4D97-AF65-F5344CB8AC3E}">
        <p14:creationId xmlns:p14="http://schemas.microsoft.com/office/powerpoint/2010/main" val="22981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7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205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“PERFOMACE”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“PERFOMACE”</dc:title>
  <dc:creator>Артём</dc:creator>
  <cp:lastModifiedBy>Артём</cp:lastModifiedBy>
  <cp:revision>3</cp:revision>
  <dcterms:created xsi:type="dcterms:W3CDTF">2019-01-12T07:18:59Z</dcterms:created>
  <dcterms:modified xsi:type="dcterms:W3CDTF">2019-01-12T07:41:34Z</dcterms:modified>
</cp:coreProperties>
</file>