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4221088"/>
            <a:ext cx="2952328" cy="1417712"/>
          </a:xfrm>
        </p:spPr>
        <p:txBody>
          <a:bodyPr/>
          <a:lstStyle/>
          <a:p>
            <a:r>
              <a:rPr lang="ru-RU" dirty="0" smtClean="0"/>
              <a:t>Калугин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0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49" y="1556792"/>
            <a:ext cx="5532377" cy="3600400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323528" y="908720"/>
            <a:ext cx="3008313" cy="5793507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Сайт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(Game of Thrones)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 для фанатов сериала Игра Престолов. 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Здесь они могут почитать различные теории, добавить собственные теории и узнать немного информации о 8 сезоне сериала.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7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49" y="2276872"/>
            <a:ext cx="5544327" cy="201622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5536" y="836712"/>
            <a:ext cx="3008313" cy="5865515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Использовалось множество библиотек, таких как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Flask-wtf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string,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werkzeug.security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random,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shutil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imghdr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Также использовались собственные модули.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7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830162"/>
            <a:ext cx="5533454" cy="296483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5536" y="1916832"/>
            <a:ext cx="3008313" cy="5865515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собственных модулях находятся классы различных форм, использующихся в проекте.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9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08920"/>
            <a:ext cx="5652120" cy="86409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548680"/>
            <a:ext cx="3008313" cy="5793507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Сверху находится навигационная панель, по которой можно перейти на страницу с информацией о сайте (если нажать на эмблему), о 8 сезоне. Можно перейти на страницу с теориями, пройти опрос или зайти в личный кабинет(если пользователь не в сессии, тогда там находятся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авторизация и регистрация)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4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218158"/>
            <a:ext cx="5568950" cy="431734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476672"/>
            <a:ext cx="3008313" cy="5793507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странице с теориями находятся все теории. Можно их отсортировать, пользуясь поиском по автору или названию теории.</a:t>
            </a:r>
          </a:p>
          <a:p>
            <a:pPr algn="ctr"/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самой теории </a:t>
            </a:r>
            <a:r>
              <a:rPr lang="ru-RU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теории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написано название, краткое содержание, автор, дата создания теории и номер теории.</a:t>
            </a:r>
          </a:p>
          <a:p>
            <a:pPr algn="ctr"/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нажать на теорию, можно прочитать ее в расширенном варианте.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88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204458"/>
            <a:ext cx="5568950" cy="431948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1520" y="2276872"/>
            <a:ext cx="3034680" cy="2304256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прохождении викторины, результат сохраняется вам в статус в личном кабинете.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82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844824"/>
            <a:ext cx="5568950" cy="288032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5536" y="404664"/>
            <a:ext cx="3008313" cy="5865515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личном кабинете отражается основная информация о нас. Отсюда же осуществляется основное управление аккаунтом, такое как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добавление теории, просмотр и удаление собственных теорий, удаление и выход из аккаунта, загрузка фотографии.</a:t>
            </a:r>
          </a:p>
          <a:p>
            <a:pPr algn="ctr"/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переходе на страницу пользователя вам будет видна только некоторая информация.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3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Следует добавить фильтр для контента теорий, возможность комментирования и оценивая теорий.</a:t>
            </a:r>
          </a:p>
          <a:p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Исправить следует некоторые недочеты и костыли.</a:t>
            </a:r>
          </a:p>
          <a:p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целом сайт рабочий, готовый к использованию.</a:t>
            </a:r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50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272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“GoT”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“GoT”</dc:title>
  <dc:creator>Артём</dc:creator>
  <cp:lastModifiedBy>Артём</cp:lastModifiedBy>
  <cp:revision>3</cp:revision>
  <dcterms:created xsi:type="dcterms:W3CDTF">2019-04-03T16:49:29Z</dcterms:created>
  <dcterms:modified xsi:type="dcterms:W3CDTF">2019-04-03T17:19:48Z</dcterms:modified>
</cp:coreProperties>
</file>