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7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8BC6E0-AD50-4992-9DC1-72649C9CD4D8}">
          <p14:sldIdLst>
            <p14:sldId id="256"/>
            <p14:sldId id="259"/>
            <p14:sldId id="257"/>
            <p14:sldId id="260"/>
            <p14:sldId id="261"/>
            <p14:sldId id="262"/>
            <p14:sldId id="263"/>
            <p14:sldId id="265"/>
            <p14:sldId id="264"/>
          </p14:sldIdLst>
        </p14:section>
        <p14:section name="Раздел без заголовка" id="{91744464-03D7-4C1E-871F-57AC27B617CF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85674-B5CF-440E-BE83-045E77F7C884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E6D4E-D230-4A51-AAE2-A9E0177FF5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1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E6D4E-D230-4A51-AAE2-A9E0177FF5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1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E6D4E-D230-4A51-AAE2-A9E0177FF5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8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3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3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6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0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3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6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4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97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1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7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91EF30-FB03-47B7-9E6D-208C6408F6A5}" type="datetimeFigureOut">
              <a:rPr lang="ru-RU" smtClean="0"/>
              <a:t>31.07.2023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14AC37-8259-4FC6-94AB-8A67270F1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4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  <p:sldLayoutId id="2147484380" r:id="rId13"/>
    <p:sldLayoutId id="2147484381" r:id="rId14"/>
    <p:sldLayoutId id="2147484382" r:id="rId15"/>
    <p:sldLayoutId id="2147484383" r:id="rId16"/>
    <p:sldLayoutId id="21474843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408787"/>
          </a:xfrm>
        </p:spPr>
        <p:txBody>
          <a:bodyPr/>
          <a:lstStyle/>
          <a:p>
            <a:r>
              <a:rPr lang="en-US" dirty="0" smtClean="0"/>
              <a:t>Prestashop tests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703182"/>
            <a:ext cx="10058400" cy="978494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solidFill>
                  <a:schemeClr val="bg1"/>
                </a:solidFill>
              </a:rPr>
              <a:t>QA </a:t>
            </a:r>
            <a:r>
              <a:rPr lang="en-US" sz="2000" cap="none" dirty="0">
                <a:solidFill>
                  <a:schemeClr val="bg1"/>
                </a:solidFill>
              </a:rPr>
              <a:t>A</a:t>
            </a:r>
            <a:r>
              <a:rPr lang="en-US" sz="2000" cap="none" dirty="0" smtClean="0">
                <a:solidFill>
                  <a:schemeClr val="bg1"/>
                </a:solidFill>
              </a:rPr>
              <a:t>utomated tests for http://prestashop.qatestlab.com</a:t>
            </a:r>
            <a:endParaRPr lang="ru-RU" sz="2000" cap="none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028" y="5681676"/>
            <a:ext cx="350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or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Artyom Kychin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Prestashop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761913"/>
            <a:ext cx="8761413" cy="706964"/>
          </a:xfrm>
        </p:spPr>
        <p:txBody>
          <a:bodyPr/>
          <a:lstStyle/>
          <a:p>
            <a:r>
              <a:rPr lang="en-US" dirty="0"/>
              <a:t>Prestashop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80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solution is a set of automatic smoke tests executed in the space of an online women's clothing and accessories store http://prestashop.qatestlab.com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3" y="3715353"/>
            <a:ext cx="5113564" cy="23896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10" y="3715353"/>
            <a:ext cx="3298994" cy="23408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004" y="3715353"/>
            <a:ext cx="2526325" cy="23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83907"/>
            <a:ext cx="8761413" cy="679605"/>
          </a:xfrm>
        </p:spPr>
        <p:txBody>
          <a:bodyPr/>
          <a:lstStyle/>
          <a:p>
            <a:r>
              <a:rPr lang="en-US" dirty="0"/>
              <a:t>Prestashop </a:t>
            </a:r>
            <a:r>
              <a:rPr lang="en-US" dirty="0" smtClean="0"/>
              <a:t>tests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/>
              <a:t>Tech Stack</a:t>
            </a:r>
            <a:r>
              <a:rPr lang="ru-RU" sz="1800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722" y="3267643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</a:t>
            </a:r>
            <a:r>
              <a:rPr lang="en-US" sz="2400" dirty="0"/>
              <a:t>framework:  - </a:t>
            </a:r>
            <a:r>
              <a:rPr lang="en-US" sz="2400" dirty="0" smtClean="0"/>
              <a:t>Nunit</a:t>
            </a:r>
            <a:r>
              <a:rPr lang="ru-RU" sz="2400" dirty="0" smtClean="0"/>
              <a:t> </a:t>
            </a:r>
          </a:p>
          <a:p>
            <a:r>
              <a:rPr lang="en-US" sz="2400" dirty="0" smtClean="0"/>
              <a:t>Logging</a:t>
            </a:r>
            <a:r>
              <a:rPr lang="en-US" sz="2400" dirty="0"/>
              <a:t>: - </a:t>
            </a:r>
            <a:r>
              <a:rPr lang="en-US" sz="2400" dirty="0" smtClean="0"/>
              <a:t>NLog</a:t>
            </a:r>
            <a:endParaRPr lang="en-US" sz="2400" dirty="0"/>
          </a:p>
          <a:p>
            <a:r>
              <a:rPr lang="en-US" sz="2400" dirty="0" smtClean="0"/>
              <a:t>Reporting </a:t>
            </a:r>
            <a:r>
              <a:rPr lang="en-US" sz="2400" dirty="0"/>
              <a:t>- </a:t>
            </a:r>
            <a:r>
              <a:rPr lang="en-US" sz="2400" dirty="0" smtClean="0"/>
              <a:t>Allure</a:t>
            </a:r>
            <a:endParaRPr lang="en-US" sz="2400" dirty="0"/>
          </a:p>
          <a:p>
            <a:r>
              <a:rPr lang="en-US" sz="2400" dirty="0" smtClean="0"/>
              <a:t>Browser </a:t>
            </a:r>
            <a:r>
              <a:rPr lang="en-US" sz="2400" dirty="0"/>
              <a:t>automation </a:t>
            </a:r>
            <a:r>
              <a:rPr lang="en-US" sz="2400" dirty="0" smtClean="0"/>
              <a:t>– Selenium</a:t>
            </a:r>
            <a:endParaRPr lang="ru-RU" sz="2400" dirty="0" smtClean="0"/>
          </a:p>
          <a:p>
            <a:r>
              <a:rPr lang="en-US" sz="2400" dirty="0" smtClean="0"/>
              <a:t>Generator </a:t>
            </a:r>
            <a:r>
              <a:rPr lang="en-US" sz="2400" dirty="0"/>
              <a:t>fake data - </a:t>
            </a:r>
            <a:r>
              <a:rPr lang="en-US" sz="2400" dirty="0" smtClean="0"/>
              <a:t>Bogus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1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65257"/>
            <a:ext cx="8761413" cy="706964"/>
          </a:xfrm>
        </p:spPr>
        <p:txBody>
          <a:bodyPr/>
          <a:lstStyle/>
          <a:p>
            <a:r>
              <a:rPr lang="en-US" dirty="0"/>
              <a:t>Prestashop </a:t>
            </a:r>
            <a:r>
              <a:rPr lang="en-US" dirty="0" smtClean="0"/>
              <a:t>tests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/>
              <a:t>Used approaches to building a framework / tests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42243"/>
            <a:ext cx="8825659" cy="3745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Driver Factory </a:t>
            </a:r>
            <a:endParaRPr lang="en-US" sz="2400" dirty="0" smtClean="0"/>
          </a:p>
          <a:p>
            <a:r>
              <a:rPr lang="en-US" sz="2400" dirty="0"/>
              <a:t>Browser </a:t>
            </a:r>
            <a:endParaRPr lang="en-US" sz="2400" dirty="0" smtClean="0"/>
          </a:p>
          <a:p>
            <a:r>
              <a:rPr lang="en-US" sz="2400" dirty="0"/>
              <a:t>Page Object </a:t>
            </a:r>
            <a:endParaRPr lang="en-US" sz="2400" dirty="0" smtClean="0"/>
          </a:p>
          <a:p>
            <a:r>
              <a:rPr lang="en-US" sz="2400" dirty="0" smtClean="0"/>
              <a:t>Browser </a:t>
            </a:r>
          </a:p>
          <a:p>
            <a:r>
              <a:rPr lang="en-US" sz="2400" dirty="0"/>
              <a:t>Wrappers </a:t>
            </a:r>
            <a:endParaRPr lang="en-US" sz="2400" dirty="0" smtClean="0"/>
          </a:p>
          <a:p>
            <a:r>
              <a:rPr lang="en-US" sz="2400" dirty="0"/>
              <a:t>Builder for </a:t>
            </a:r>
            <a:r>
              <a:rPr lang="en-US" sz="2400" dirty="0" smtClean="0"/>
              <a:t>model</a:t>
            </a:r>
          </a:p>
          <a:p>
            <a:r>
              <a:rPr lang="en-US" sz="2400" dirty="0"/>
              <a:t>Chain of </a:t>
            </a:r>
            <a:r>
              <a:rPr lang="en-US" sz="2400" dirty="0" smtClean="0"/>
              <a:t>invocation</a:t>
            </a:r>
          </a:p>
          <a:p>
            <a:r>
              <a:rPr lang="en-US" sz="2400" dirty="0"/>
              <a:t>Bogus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89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65257"/>
            <a:ext cx="8761413" cy="706964"/>
          </a:xfrm>
        </p:spPr>
        <p:txBody>
          <a:bodyPr/>
          <a:lstStyle/>
          <a:p>
            <a:pPr lvl="0"/>
            <a:r>
              <a:rPr lang="en-US" dirty="0"/>
              <a:t>Prestashop </a:t>
            </a:r>
            <a:r>
              <a:rPr lang="en-US" dirty="0" smtClean="0"/>
              <a:t>tests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>
                <a:solidFill>
                  <a:srgbClr val="E8EAED"/>
                </a:solidFill>
                <a:latin typeface="inherit"/>
              </a:rPr>
              <a:t>Difficulties</a:t>
            </a:r>
            <a:r>
              <a:rPr lang="en-US" sz="1800" dirty="0" smtClean="0"/>
              <a:t> </a:t>
            </a:r>
            <a:r>
              <a:rPr lang="ru-RU" sz="1800" dirty="0">
                <a:solidFill>
                  <a:srgbClr val="E8EAED"/>
                </a:solidFill>
                <a:latin typeface="inherit"/>
              </a:rPr>
              <a:t>encountered when creating a framework / tests</a:t>
            </a:r>
            <a:r>
              <a:rPr lang="ru-RU" sz="600" dirty="0">
                <a:solidFill>
                  <a:schemeClr val="tx1"/>
                </a:solidFill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42243"/>
            <a:ext cx="8825659" cy="37450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Locators </a:t>
            </a:r>
            <a:r>
              <a:rPr lang="ru-RU" sz="2400" dirty="0" smtClean="0"/>
              <a:t>- </a:t>
            </a:r>
            <a:r>
              <a:rPr lang="en-US" sz="2400" dirty="0"/>
              <a:t>Solved by using two/three </a:t>
            </a:r>
            <a:r>
              <a:rPr lang="en-US" sz="2400" dirty="0" smtClean="0"/>
              <a:t>level</a:t>
            </a:r>
            <a:r>
              <a:rPr lang="ru-RU" sz="2400" dirty="0" smtClean="0"/>
              <a:t> </a:t>
            </a:r>
            <a:r>
              <a:rPr lang="en-US" sz="2400" dirty="0" smtClean="0"/>
              <a:t>XPath </a:t>
            </a:r>
            <a:r>
              <a:rPr lang="en-US" sz="2400" dirty="0"/>
              <a:t>locators and taking element by index </a:t>
            </a:r>
            <a:endParaRPr lang="ru-RU" sz="2400" dirty="0" smtClean="0"/>
          </a:p>
          <a:p>
            <a:pPr lvl="0"/>
            <a:r>
              <a:rPr lang="ru-RU" sz="2400" dirty="0" smtClean="0">
                <a:solidFill>
                  <a:schemeClr val="tx1"/>
                </a:solidFill>
              </a:rPr>
              <a:t>Сlick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ru-RU" sz="2400" dirty="0" smtClean="0">
                <a:solidFill>
                  <a:schemeClr val="tx1"/>
                </a:solidFill>
              </a:rPr>
              <a:t> on hidden items</a:t>
            </a:r>
            <a:r>
              <a:rPr lang="en-US" sz="2400" dirty="0">
                <a:solidFill>
                  <a:schemeClr val="tx1"/>
                </a:solidFill>
              </a:rPr>
              <a:t> - Solved with Selenium Actions API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- m</a:t>
            </a:r>
            <a:r>
              <a:rPr lang="en-US" sz="2400" dirty="0" smtClean="0">
                <a:solidFill>
                  <a:schemeClr val="tx1"/>
                </a:solidFill>
              </a:rPr>
              <a:t>ove </a:t>
            </a:r>
            <a:r>
              <a:rPr lang="en-US" sz="2400" dirty="0">
                <a:solidFill>
                  <a:schemeClr val="tx1"/>
                </a:solidFill>
              </a:rPr>
              <a:t>to element method to activate hidden elements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Overlapping pop-up windows with the home page</a:t>
            </a:r>
            <a:r>
              <a:rPr lang="ru-RU" sz="2400" dirty="0" smtClean="0"/>
              <a:t> </a:t>
            </a:r>
            <a:r>
              <a:rPr lang="en-US" sz="2400" dirty="0" smtClean="0"/>
              <a:t>when quickly performing an action on the page </a:t>
            </a:r>
            <a:r>
              <a:rPr lang="ru-RU" sz="2400" dirty="0" smtClean="0"/>
              <a:t>- </a:t>
            </a:r>
            <a:r>
              <a:rPr lang="en-US" sz="2400" dirty="0"/>
              <a:t>Solved by explicit wait method with ElementDisplayed option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-243840" y="193169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65257"/>
            <a:ext cx="8761413" cy="706964"/>
          </a:xfrm>
        </p:spPr>
        <p:txBody>
          <a:bodyPr/>
          <a:lstStyle/>
          <a:p>
            <a:pPr lvl="0"/>
            <a:r>
              <a:rPr lang="en-US" dirty="0" smtClean="0"/>
              <a:t>Allure reporting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 smtClean="0">
                <a:solidFill>
                  <a:srgbClr val="E8EAED"/>
                </a:solidFill>
                <a:latin typeface="inherit"/>
              </a:rPr>
              <a:t>Report exampl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-243840" y="193169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80" y="2341439"/>
            <a:ext cx="8981044" cy="4516561"/>
          </a:xfrm>
        </p:spPr>
      </p:pic>
    </p:spTree>
    <p:extLst>
      <p:ext uri="{BB962C8B-B14F-4D97-AF65-F5344CB8AC3E}">
        <p14:creationId xmlns:p14="http://schemas.microsoft.com/office/powerpoint/2010/main" val="15474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65257"/>
            <a:ext cx="8761413" cy="706964"/>
          </a:xfrm>
        </p:spPr>
        <p:txBody>
          <a:bodyPr/>
          <a:lstStyle/>
          <a:p>
            <a:pPr lvl="0"/>
            <a:r>
              <a:rPr lang="en-US" dirty="0" smtClean="0"/>
              <a:t>Allure reporting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 smtClean="0">
                <a:solidFill>
                  <a:srgbClr val="E8EAED"/>
                </a:solidFill>
                <a:latin typeface="inherit"/>
              </a:rPr>
              <a:t>Report exampl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-243840" y="193169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95" y="2276652"/>
            <a:ext cx="9052358" cy="4581348"/>
          </a:xfrm>
        </p:spPr>
      </p:pic>
    </p:spTree>
    <p:extLst>
      <p:ext uri="{BB962C8B-B14F-4D97-AF65-F5344CB8AC3E}">
        <p14:creationId xmlns:p14="http://schemas.microsoft.com/office/powerpoint/2010/main" val="18893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65257"/>
            <a:ext cx="8761413" cy="706964"/>
          </a:xfrm>
        </p:spPr>
        <p:txBody>
          <a:bodyPr/>
          <a:lstStyle/>
          <a:p>
            <a:pPr lvl="0"/>
            <a:r>
              <a:rPr lang="en-US" dirty="0"/>
              <a:t>CI CD </a:t>
            </a:r>
            <a:r>
              <a:rPr lang="ru-RU" dirty="0"/>
              <a:t/>
            </a:r>
            <a:br>
              <a:rPr lang="ru-RU" dirty="0"/>
            </a:br>
            <a:r>
              <a:rPr lang="en-US" sz="1800" dirty="0">
                <a:solidFill>
                  <a:srgbClr val="E8EAED"/>
                </a:solidFill>
                <a:latin typeface="inherit"/>
              </a:rPr>
              <a:t>Azure DevOps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42243"/>
            <a:ext cx="9077617" cy="549003"/>
          </a:xfrm>
        </p:spPr>
        <p:txBody>
          <a:bodyPr>
            <a:normAutofit/>
          </a:bodyPr>
          <a:lstStyle/>
          <a:p>
            <a:r>
              <a:rPr lang="en-US" sz="2400" dirty="0"/>
              <a:t>The solution uses integration with the Azure DevOPS CI CD </a:t>
            </a:r>
            <a:endParaRPr lang="en-US" sz="2400" dirty="0" smtClean="0"/>
          </a:p>
          <a:p>
            <a:endParaRPr lang="en-US" sz="2400" dirty="0" smtClean="0"/>
          </a:p>
          <a:p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-243840" y="193169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9" y="3100251"/>
            <a:ext cx="10144598" cy="34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65257"/>
            <a:ext cx="8761413" cy="706964"/>
          </a:xfrm>
        </p:spPr>
        <p:txBody>
          <a:bodyPr/>
          <a:lstStyle/>
          <a:p>
            <a:pPr lvl="0"/>
            <a:r>
              <a:rPr lang="en-US" dirty="0" smtClean="0"/>
              <a:t>CI CD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 smtClean="0">
                <a:solidFill>
                  <a:srgbClr val="E8EAED"/>
                </a:solidFill>
                <a:latin typeface="inherit"/>
              </a:rPr>
              <a:t>Azure DevOps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-243840" y="193169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8" y="2421538"/>
            <a:ext cx="8840027" cy="4436462"/>
          </a:xfrm>
        </p:spPr>
      </p:pic>
    </p:spTree>
    <p:extLst>
      <p:ext uri="{BB962C8B-B14F-4D97-AF65-F5344CB8AC3E}">
        <p14:creationId xmlns:p14="http://schemas.microsoft.com/office/powerpoint/2010/main" val="25637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</TotalTime>
  <Words>164</Words>
  <Application>Microsoft Office PowerPoint</Application>
  <PresentationFormat>Широкоэкранный</PresentationFormat>
  <Paragraphs>34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inherit</vt:lpstr>
      <vt:lpstr>Wingdings 3</vt:lpstr>
      <vt:lpstr>Ион (конференц-зал)</vt:lpstr>
      <vt:lpstr>Prestashop tests</vt:lpstr>
      <vt:lpstr>Prestashop tests</vt:lpstr>
      <vt:lpstr>Prestashop tests Tech Stack: </vt:lpstr>
      <vt:lpstr>Prestashop tests Used approaches to building a framework / tests </vt:lpstr>
      <vt:lpstr>Prestashop tests Difficulties encountered when creating a framework / tests  </vt:lpstr>
      <vt:lpstr>Allure reporting Report exampl </vt:lpstr>
      <vt:lpstr>Allure reporting Report exampl </vt:lpstr>
      <vt:lpstr>CI CD  Azure DevOps </vt:lpstr>
      <vt:lpstr>CI CD  Azure DevOps </vt:lpstr>
      <vt:lpstr>Prestashop tests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Tyom</dc:creator>
  <cp:lastModifiedBy>Tyom</cp:lastModifiedBy>
  <cp:revision>15</cp:revision>
  <dcterms:created xsi:type="dcterms:W3CDTF">2023-07-31T14:42:35Z</dcterms:created>
  <dcterms:modified xsi:type="dcterms:W3CDTF">2023-07-31T19:03:58Z</dcterms:modified>
</cp:coreProperties>
</file>