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Roboto-italic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slide" Target="slides/slide6.xml"/><Relationship Id="rId17" Type="http://schemas.openxmlformats.org/officeDocument/2006/relationships/font" Target="fonts/Roboto-bold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6" Type="http://schemas.openxmlformats.org/officeDocument/2006/relationships/font" Target="fonts/Roboto-regular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RobotoBlack-boldItalic.fntdata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font" Target="fonts/Robo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obotoBlack-bold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e4cf5afc8_2_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ce4cf5afc8_2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e4cf5afc8_2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e4cf5afc8_2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e4cf5afc8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e4cf5afc8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4cf5afc8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4cf5afc8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e4cf5afc8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e4cf5afc8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e4cf5afc8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e4cf5afc8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e4cf5afc8_1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e4cf5afc8_1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628650" y="7810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9BFF"/>
              </a:buClr>
              <a:buSzPts val="4500"/>
              <a:buFont typeface="Roboto Black"/>
              <a:buNone/>
              <a:defRPr sz="4500">
                <a:solidFill>
                  <a:srgbClr val="1B9B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28650" y="2690286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327656"/>
            <a:ext cx="6856367" cy="78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9BFF"/>
              </a:buClr>
              <a:buSzPts val="3300"/>
              <a:buFont typeface="Roboto Black"/>
              <a:buNone/>
              <a:defRPr>
                <a:solidFill>
                  <a:srgbClr val="1B9B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94943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715192" y="1108217"/>
            <a:ext cx="6769825" cy="0"/>
          </a:xfrm>
          <a:prstGeom prst="straightConnector1">
            <a:avLst/>
          </a:prstGeom>
          <a:noFill/>
          <a:ln cap="flat" cmpd="thickThin" w="127000">
            <a:solidFill>
              <a:srgbClr val="1B9B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650" y="273845"/>
            <a:ext cx="6856367" cy="834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9B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7086599" y="486965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715192" y="1108217"/>
            <a:ext cx="6769825" cy="0"/>
          </a:xfrm>
          <a:prstGeom prst="straightConnector1">
            <a:avLst/>
          </a:prstGeom>
          <a:noFill/>
          <a:ln cap="flat" cmpd="thickThin" w="127000">
            <a:solidFill>
              <a:srgbClr val="1B9B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9BFF"/>
              </a:buClr>
              <a:buSzPts val="4500"/>
              <a:buFont typeface="Roboto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086599" y="486965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9841" y="273845"/>
            <a:ext cx="6855176" cy="834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9B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086599" y="486965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715192" y="1108217"/>
            <a:ext cx="6769825" cy="0"/>
          </a:xfrm>
          <a:prstGeom prst="straightConnector1">
            <a:avLst/>
          </a:prstGeom>
          <a:noFill/>
          <a:ln cap="flat" cmpd="thickThin" w="127000">
            <a:solidFill>
              <a:srgbClr val="1B9B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628650" y="273845"/>
            <a:ext cx="6856367" cy="834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9B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7086599" y="486965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>
            <a:off x="715192" y="1108217"/>
            <a:ext cx="6769825" cy="0"/>
          </a:xfrm>
          <a:prstGeom prst="straightConnector1">
            <a:avLst/>
          </a:prstGeom>
          <a:noFill/>
          <a:ln cap="flat" cmpd="thickThin" w="127000">
            <a:solidFill>
              <a:srgbClr val="1B9B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7086599" y="486965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9841" y="342900"/>
            <a:ext cx="2949178" cy="6801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9BFF"/>
              </a:buClr>
              <a:buSzPts val="2400"/>
              <a:buFont typeface="Roboto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887391" y="342901"/>
            <a:ext cx="3555226" cy="4052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629841" y="1193357"/>
            <a:ext cx="2949178" cy="32083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7086599" y="486965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110" name="Google Shape;110;p21"/>
          <p:cNvCxnSpPr/>
          <p:nvPr/>
        </p:nvCxnSpPr>
        <p:spPr>
          <a:xfrm>
            <a:off x="628650" y="1108217"/>
            <a:ext cx="2950369" cy="0"/>
          </a:xfrm>
          <a:prstGeom prst="straightConnector1">
            <a:avLst/>
          </a:prstGeom>
          <a:noFill/>
          <a:ln cap="flat" cmpd="thickThin" w="127000">
            <a:solidFill>
              <a:srgbClr val="1B9B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178" cy="7251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9BFF"/>
              </a:buClr>
              <a:buSzPts val="2400"/>
              <a:buFont typeface="Roboto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3887391" y="342901"/>
            <a:ext cx="3611438" cy="4052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629841" y="1281663"/>
            <a:ext cx="2949178" cy="31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7086599" y="486965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118" name="Google Shape;118;p22"/>
          <p:cNvCxnSpPr/>
          <p:nvPr/>
        </p:nvCxnSpPr>
        <p:spPr>
          <a:xfrm>
            <a:off x="628650" y="1108217"/>
            <a:ext cx="2950369" cy="0"/>
          </a:xfrm>
          <a:prstGeom prst="straightConnector1">
            <a:avLst/>
          </a:prstGeom>
          <a:noFill/>
          <a:ln cap="flat" cmpd="thickThin" w="127000">
            <a:solidFill>
              <a:srgbClr val="1B9B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A1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834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9BFF"/>
              </a:buClr>
              <a:buSzPts val="3300"/>
              <a:buFont typeface="Roboto Black"/>
              <a:buNone/>
              <a:defRPr b="0" i="0" sz="3300" u="none" cap="none" strike="noStrike">
                <a:solidFill>
                  <a:srgbClr val="1B9B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086599" y="486965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CEC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CEC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CEC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CEC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CEC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CEC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CEC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CEC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CEC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descr="Изображение выглядит как текст&#10;&#10;Автоматически созданное описание"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22440" y="-34954"/>
            <a:ext cx="1821559" cy="11431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628650" y="1417669"/>
            <a:ext cx="7549650" cy="1788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9BFF"/>
              </a:buClr>
              <a:buSzPts val="4500"/>
              <a:buFont typeface="Roboto Black"/>
              <a:buNone/>
            </a:pPr>
            <a:r>
              <a:rPr lang="ru" sz="4100"/>
              <a:t>Домашняя метеостанция</a:t>
            </a:r>
            <a:endParaRPr sz="4100"/>
          </a:p>
        </p:txBody>
      </p:sp>
      <p:sp>
        <p:nvSpPr>
          <p:cNvPr id="124" name="Google Shape;124;p23"/>
          <p:cNvSpPr txBox="1"/>
          <p:nvPr/>
        </p:nvSpPr>
        <p:spPr>
          <a:xfrm>
            <a:off x="949650" y="32750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АТ-02 - “Buttons”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28650" y="327656"/>
            <a:ext cx="6856367" cy="78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9BFF"/>
              </a:buClr>
              <a:buSzPts val="3300"/>
              <a:buFont typeface="Roboto Black"/>
              <a:buNone/>
            </a:pPr>
            <a:r>
              <a:rPr lang="ru" sz="2100"/>
              <a:t>Идея проекта</a:t>
            </a:r>
            <a:endParaRPr sz="21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28650" y="1499850"/>
            <a:ext cx="7886700" cy="270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b="1" lang="ru" sz="3200"/>
              <a:t>Создать метеостанцию с управлением через телеграм бот.</a:t>
            </a:r>
            <a:endParaRPr b="1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628650" y="327656"/>
            <a:ext cx="6856500" cy="78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900"/>
              <a:t>Метеостанция должна:</a:t>
            </a:r>
            <a:endParaRPr sz="19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Измерять показания : температуры, влажности, давления.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Хранить данные о погоде за определенный промежуток времени.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Отправлять данные владельцу.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Представлять данные о погоде в виде графика за определенный промежуток времени.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628650" y="327656"/>
            <a:ext cx="6856500" cy="78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 проекта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База: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b="1" lang="ru" sz="2300">
                <a:solidFill>
                  <a:srgbClr val="FFFFFF"/>
                </a:solidFill>
              </a:rPr>
              <a:t>Raspberry Pi Zero W</a:t>
            </a:r>
            <a:endParaRPr b="1"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Датчик: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b="1" lang="ru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BME280</a:t>
            </a:r>
            <a:endParaRPr b="1"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628650" y="327656"/>
            <a:ext cx="6856500" cy="78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Реализация проекта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1366875" y="2104800"/>
            <a:ext cx="2341800" cy="82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Получение данных с датчиков и запись их в базу данных.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348475" y="1900925"/>
            <a:ext cx="71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371675" y="3112150"/>
            <a:ext cx="2332200" cy="379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База данных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1378725" y="3650050"/>
            <a:ext cx="2318100" cy="4170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Телеграм бот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348475" y="3434450"/>
            <a:ext cx="71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381650" y="2901300"/>
            <a:ext cx="951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SQLite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1570750" y="2830075"/>
            <a:ext cx="156600" cy="37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1570750" y="3364400"/>
            <a:ext cx="156600" cy="417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064" y="2292512"/>
            <a:ext cx="3252411" cy="14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628650" y="327656"/>
            <a:ext cx="6856500" cy="78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Возможное развитие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900"/>
              <a:t>Планируется интегрировать подобную систему в систему умного дома.</a:t>
            </a:r>
            <a:endParaRPr sz="19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Формирование климата в доме с поправкой на погоду снаружи.</a:t>
            </a:r>
            <a:endParaRPr sz="19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Планируется замена телеграмм бота на приложение.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628650" y="22518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" sz="4000"/>
              <a:t>Спасибо за внимание!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5BEE144D2FF06499D3CAE05154C00B6" ma:contentTypeVersion="3" ma:contentTypeDescription="Создание документа." ma:contentTypeScope="" ma:versionID="aee4a4a4668b1dc0226c0c4020f54f34">
  <xsd:schema xmlns:xsd="http://www.w3.org/2001/XMLSchema" xmlns:xs="http://www.w3.org/2001/XMLSchema" xmlns:p="http://schemas.microsoft.com/office/2006/metadata/properties" xmlns:ns2="0464ebc7-874d-454c-b9fa-cc3bf73cfc79" targetNamespace="http://schemas.microsoft.com/office/2006/metadata/properties" ma:root="true" ma:fieldsID="add28ffd09dac243eed5dd82bbd7853c" ns2:_="">
    <xsd:import namespace="0464ebc7-874d-454c-b9fa-cc3bf73cf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4ebc7-874d-454c-b9fa-cc3bf73cfc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DEE013-D665-4034-B68A-8EBFFC0693A6}"/>
</file>

<file path=customXml/itemProps2.xml><?xml version="1.0" encoding="utf-8"?>
<ds:datastoreItem xmlns:ds="http://schemas.openxmlformats.org/officeDocument/2006/customXml" ds:itemID="{379BEEDA-7587-4828-9B39-870A7449CA8F}"/>
</file>

<file path=customXml/itemProps3.xml><?xml version="1.0" encoding="utf-8"?>
<ds:datastoreItem xmlns:ds="http://schemas.openxmlformats.org/officeDocument/2006/customXml" ds:itemID="{0C4A4388-C8FF-4DEC-BD01-B04321ABE17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0x01010045BEE144D2FF06499D3CAE05154C00B6</vt:lpwstr>
  </property>
</Properties>
</file>