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מערכת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ניהול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ספרייה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סיכום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פרויקט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Layer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תיאור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מגדירה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גבול</a:t>
            </a:r>
            <a:r>
              <a:rPr lang="he-IL" sz="1800" dirty="0" err="1">
                <a:latin typeface="Arial" panose="020B0604020202020204" pitchFamily="34" charset="0"/>
                <a:cs typeface="Arial" panose="020B0604020202020204" pitchFamily="34" charset="0"/>
              </a:rPr>
              <a:t>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היישום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מערך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הפעולות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הזמינות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מנקודת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המבט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שכבות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הממשק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הלקוח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בפרויקט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LibraryItemService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מטפל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בפעולות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הקשורות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לפריטי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ספרייה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UserService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מנהל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פעולות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הקשורות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לחברי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ספרייה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IL" sz="1800" dirty="0">
              <a:effectLst/>
            </a:endParaRPr>
          </a:p>
          <a:p>
            <a:pPr marL="0" indent="0" algn="r" rtl="1"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רציונל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לכמס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לוגיקה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עסקית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ולספק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הפרדה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ברורה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שירותים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שונים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שהופך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לקלה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יותר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לתחזוקה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והרחבה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יתרונות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השימוש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בתבניות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עיצוב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תחזוקתיות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תבניות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עיצוב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עוזרות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בארגון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הקוד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בצורה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טובה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יותר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שהופך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אותו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לקל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יותר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לתחזוקה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והרחבה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חוזר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תבניות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כמו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מקדמות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חוזר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בקוד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בחלקים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שונים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היישום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סקלביליות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בתבניות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עיצוב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מבטיח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שניתן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להרחיב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שינויים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מינימליים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לבסיס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הקוד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הקיים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גמישות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תבניות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מוסיפות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גמישות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ידי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הפרדת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אובייקטים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ומתן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אפשרות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לאינטראקציות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דינמיות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יותר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סיכום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ניהול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מנצלת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תבניות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עיצוב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שונות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ליצירת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פתרון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בר-תחזוקה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וניתן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להרחבה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תבניות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אלו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מבטיחות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שהמערכת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קלה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להרחבה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ולהתאמה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לדרישות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עתידיות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ניהול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היא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פתרון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תוכנה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מקיף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המיועד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לאוטומציה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פעולות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היא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מקלה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ניהול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ספרים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חברים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והשאלות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משתמשת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במספר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תבניות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עיצוב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כדי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להבטיח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חוזר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בקוד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תחזוקתיות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וסקלביליות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ארכיטקטורת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הפרויקט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הפרויקט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מאורגן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במספר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שכבות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שכבת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התצוגה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מטפלת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בממשק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המשתמש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באמצעות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JavaFX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שכבת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הלוגיקה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העסקית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מיישמת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הפונקציונליות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הליבה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וכללי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העסקים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שכבת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הגישה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לנתונים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מנהלת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שמירת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הנתונים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ואחזורם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תיאור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מבטיחה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שלמחלקה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רק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מופע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אחד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ומספקת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נקודת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גישה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גלובלית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אליו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בפרויקט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מנהלת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ספרים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וחברים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מטפלת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בפעולות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כמו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הוספה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מחיקה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השאלה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והחזרה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ספרים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ספרן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פועל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כממשק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רמה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גבוהה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לניהול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תוך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ב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LibraryFacade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לביצוע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פעולות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רציונל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לשמור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מופע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יחיד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והספרן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להבטיח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עקביות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ולמנוע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התנגשויות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משאבים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תיאור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מספקת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ממשק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ליצירת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אובייקטים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במחלקת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העל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אך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מאפשרת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למחלקות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משנה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לשנות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סוג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האובייקטים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שייווצרו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בפרויקט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Factory</a:t>
            </a:r>
            <a:r>
              <a:rPr lang="he-I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יוצר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מופעים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של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ספר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וחבר</a:t>
            </a:r>
            <a:r>
              <a:rPr lang="he-I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ספריה בזמן ריצה.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רציונל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לכמס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לוגיקת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היצירה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ולהקל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ניהול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היצירה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פריטי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תיאור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מגדירה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אחד-לרבים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אובייקטים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כך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שכאשר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אובייקט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אחד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משנה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מצב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התלויים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מקבלים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הודעה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ומתעדכנים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אוטומטית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בפרויקט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LibraryChangeListener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ממשק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לאובייקטים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שצריכים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לקבל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הודעה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על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שינויים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בספרייה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he-IL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 rtl="1"/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</a:t>
            </a:r>
            <a:r>
              <a:rPr lang="he-I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מודיעה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למאזינים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על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שינויים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MainController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מעדכן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את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ממשק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המשתמש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בתגובה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לשינויים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במצב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הספרייה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he-IL" sz="1800" kern="1200" dirty="0">
              <a:solidFill>
                <a:srgbClr val="000000"/>
              </a:solidFill>
              <a:ea typeface="+mn-ea"/>
            </a:endParaRPr>
          </a:p>
          <a:p>
            <a:pPr marL="0" indent="0" algn="r" rtl="1"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רציונל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להבטיח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ששינויים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במצב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כמו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הוספה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הסרה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ספרים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משתקפים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אוטומטית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בממשק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המשתמש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בחלקים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אחרים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Facade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תיאור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מספקת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ממשק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פשוט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משנה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מורכבת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בפרויקט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LibraryFacade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מפשט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אינטראקציות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עם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מערכת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הספרייה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על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ידי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אספקת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ממשק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מאוחד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לפעולות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נפוצות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כמו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הוספת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ספרים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או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חברי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ספריה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IL" sz="1800" dirty="0">
              <a:effectLst/>
            </a:endParaRP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רציונל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להפחית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המורכבות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האינטראקציות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מערכת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הספרייה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ולספק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נקי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יותר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לקוד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הלקוח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תיאור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מכמסת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בקשה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כאובייקט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ובכך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מאפשרת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פרמטריזציה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לקוחות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בקשות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שונות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בקשות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ורישום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בקשות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בפרויקט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LibrarySystem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מנהלת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פעולות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כפקודות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שניתן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לבצע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לבטל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או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להכניס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לתור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IL" sz="1800" dirty="0">
              <a:effectLst/>
            </a:endParaRPr>
          </a:p>
          <a:p>
            <a:pPr marL="0" indent="0" algn="r" rtl="1"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רציונל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לאפשר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ניהול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גמיש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וניתן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להרחבה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פעולות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משתמש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כולל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פונקציונליות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ביטול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תיאור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יוצרת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אובייקטים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חדשים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ידי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העתקת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אובייקט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קיים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הידוע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כאב-טיפוס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r>
              <a:rPr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בפרויקט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Book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מיישם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את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שיטתclone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ליצירת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עותק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של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ספר</a:t>
            </a:r>
            <a:r>
              <a:rPr lang="en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L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קיים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עם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ייחודי.</a:t>
            </a:r>
            <a:endParaRPr lang="en-IL" sz="1800" dirty="0">
              <a:effectLst/>
            </a:endParaRPr>
          </a:p>
          <a:p>
            <a:pPr marL="0" indent="0" algn="r" rtl="1"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רציונל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ליצור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ביעילות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עותקים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של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אובייקטים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קיימים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אותן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תכונות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מבלי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לצור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אותם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מחדש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מאפס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582</Words>
  <Application>Microsoft Office PowerPoint</Application>
  <PresentationFormat>‫הצגה על המסך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מערכת ניהול ספרייה</vt:lpstr>
      <vt:lpstr>מבוא</vt:lpstr>
      <vt:lpstr>ארכיטקטורת הפרויקט</vt:lpstr>
      <vt:lpstr>Singleton</vt:lpstr>
      <vt:lpstr>Factory</vt:lpstr>
      <vt:lpstr>Observer</vt:lpstr>
      <vt:lpstr>Facade</vt:lpstr>
      <vt:lpstr>Command</vt:lpstr>
      <vt:lpstr>Prototype</vt:lpstr>
      <vt:lpstr>Service Layer</vt:lpstr>
      <vt:lpstr>יתרונות השימוש בתבניות עיצוב</vt:lpstr>
      <vt:lpstr>סיכום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Artem Rabinovich</cp:lastModifiedBy>
  <cp:revision>41</cp:revision>
  <dcterms:created xsi:type="dcterms:W3CDTF">2013-01-27T09:14:16Z</dcterms:created>
  <dcterms:modified xsi:type="dcterms:W3CDTF">2024-08-03T17:13:40Z</dcterms:modified>
  <cp:category/>
</cp:coreProperties>
</file>