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F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005B-F70A-455A-A0B6-BC78AB89CFDD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F76-DA25-4D5D-BDF5-3C609FD67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90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005B-F70A-455A-A0B6-BC78AB89CFDD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F76-DA25-4D5D-BDF5-3C609FD67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88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005B-F70A-455A-A0B6-BC78AB89CFDD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F76-DA25-4D5D-BDF5-3C609FD67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36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005B-F70A-455A-A0B6-BC78AB89CFDD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F76-DA25-4D5D-BDF5-3C609FD67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03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005B-F70A-455A-A0B6-BC78AB89CFDD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F76-DA25-4D5D-BDF5-3C609FD67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98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005B-F70A-455A-A0B6-BC78AB89CFDD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F76-DA25-4D5D-BDF5-3C609FD67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25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005B-F70A-455A-A0B6-BC78AB89CFDD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F76-DA25-4D5D-BDF5-3C609FD67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19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005B-F70A-455A-A0B6-BC78AB89CFDD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F76-DA25-4D5D-BDF5-3C609FD67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73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005B-F70A-455A-A0B6-BC78AB89CFDD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F76-DA25-4D5D-BDF5-3C609FD67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74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005B-F70A-455A-A0B6-BC78AB89CFDD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F76-DA25-4D5D-BDF5-3C609FD67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52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005B-F70A-455A-A0B6-BC78AB89CFDD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F76-DA25-4D5D-BDF5-3C609FD67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60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005B-F70A-455A-A0B6-BC78AB89CFDD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06F76-DA25-4D5D-BDF5-3C609FD67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51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0" l="0" r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8777"/>
            <a:ext cx="12192000" cy="2738473"/>
          </a:xfrm>
          <a:prstGeom prst="rect">
            <a:avLst/>
          </a:prstGeom>
          <a:solidFill>
            <a:srgbClr val="8A3F0C">
              <a:alpha val="25000"/>
            </a:srgbClr>
          </a:solidFill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028701" y="2695575"/>
            <a:ext cx="4777629" cy="11668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Кладовая Алтая г. Ачинск</a:t>
            </a:r>
            <a:b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мик</a:t>
            </a:r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-он 3, дом 9</a:t>
            </a:r>
            <a:b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8-933-301-29-68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301629" y="2762250"/>
            <a:ext cx="4777629" cy="1109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Кладовая Алтая г. Абакан Пушкина, дом 58</a:t>
            </a: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8-902-961-06-92 </a:t>
            </a:r>
          </a:p>
        </p:txBody>
      </p:sp>
    </p:spTree>
    <p:extLst>
      <p:ext uri="{BB962C8B-B14F-4D97-AF65-F5344CB8AC3E}">
        <p14:creationId xmlns:p14="http://schemas.microsoft.com/office/powerpoint/2010/main" val="17002953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15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 Журавлёв</dc:creator>
  <cp:lastModifiedBy>Артём Журавлёв</cp:lastModifiedBy>
  <cp:revision>4</cp:revision>
  <dcterms:created xsi:type="dcterms:W3CDTF">2019-10-13T19:01:38Z</dcterms:created>
  <dcterms:modified xsi:type="dcterms:W3CDTF">2019-10-14T17:38:25Z</dcterms:modified>
</cp:coreProperties>
</file>