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6" r:id="rId5"/>
    <p:sldId id="261" r:id="rId6"/>
    <p:sldId id="262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75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75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37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54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43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067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8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0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53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04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11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49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6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385802-E51A-4BE8-8EBC-B84E30533769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8341-C012-4ADC-8A6F-845FCCFC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764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B11E3-2FA4-C1D8-8E50-F9B6AD26D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550" y="1783080"/>
            <a:ext cx="8043666" cy="399592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2"/>
                </a:solidFill>
              </a:rPr>
              <a:t>Тема проекта:</a:t>
            </a:r>
            <a:br>
              <a:rPr lang="ru-RU" dirty="0"/>
            </a:br>
            <a:r>
              <a:rPr lang="ru-RU" dirty="0">
                <a:solidFill>
                  <a:schemeClr val="bg1"/>
                </a:solidFill>
              </a:rPr>
              <a:t>Расчёт траектории полёта пули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6A421E-00A9-9049-BC10-EF3A1F67F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2752" y="4989897"/>
            <a:ext cx="3779520" cy="1868103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Работу выполнил: Дормидонтов Артур Алексеевич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</a:rPr>
              <a:t>Руководитель проекта: Луценко Валентина Дмитриевна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77774-2D10-BC5C-CC2F-1CB140B0B2E0}"/>
              </a:ext>
            </a:extLst>
          </p:cNvPr>
          <p:cNvSpPr txBox="1"/>
          <p:nvPr/>
        </p:nvSpPr>
        <p:spPr>
          <a:xfrm>
            <a:off x="1982963" y="12192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ХМАО-Югра </a:t>
            </a:r>
          </a:p>
          <a:p>
            <a:pPr algn="ctr"/>
            <a:r>
              <a:rPr lang="ru-RU" dirty="0">
                <a:solidFill>
                  <a:schemeClr val="bg1"/>
                </a:solidFill>
              </a:rPr>
              <a:t>МБОУ СОШ Школа №45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E3DB8-1283-507F-70C8-57F678C75BB7}"/>
              </a:ext>
            </a:extLst>
          </p:cNvPr>
          <p:cNvSpPr txBox="1"/>
          <p:nvPr/>
        </p:nvSpPr>
        <p:spPr>
          <a:xfrm>
            <a:off x="5217891" y="6516374"/>
            <a:ext cx="1756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Сургут, 2025 г</a:t>
            </a:r>
          </a:p>
        </p:txBody>
      </p:sp>
    </p:spTree>
    <p:extLst>
      <p:ext uri="{BB962C8B-B14F-4D97-AF65-F5344CB8AC3E}">
        <p14:creationId xmlns:p14="http://schemas.microsoft.com/office/powerpoint/2010/main" val="12032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286913-8BE2-58D7-EA57-4A0EEE91D22A}"/>
              </a:ext>
            </a:extLst>
          </p:cNvPr>
          <p:cNvSpPr txBox="1"/>
          <p:nvPr/>
        </p:nvSpPr>
        <p:spPr>
          <a:xfrm>
            <a:off x="188655" y="246077"/>
            <a:ext cx="10732169" cy="6963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65000"/>
                  </a:schemeClr>
                </a:solidFill>
              </a:rPr>
              <a:t>Актуальность:</a:t>
            </a:r>
            <a:r>
              <a:rPr lang="ru-RU" sz="2800" dirty="0">
                <a:solidFill>
                  <a:schemeClr val="bg2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 расчёта траектории полёта пули, актуальна в современных реалиях, так как в условиях СВО очень важно чётко знать куда прилетит тот или ной снаряд.</a:t>
            </a:r>
          </a:p>
          <a:p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8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Цель работы:</a:t>
            </a:r>
            <a:r>
              <a:rPr lang="ru-RU" sz="28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Изучить способы описания траектории полёта пули, и изобразить их в программе.</a:t>
            </a:r>
            <a:endParaRPr lang="ru-RU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2800" dirty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Задачи: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Нахождение формул расчёт полёта пули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Продумывание будущей модели симуляции полёта пули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рабочей зоны</a:t>
            </a:r>
            <a:r>
              <a:rPr lang="ru-RU" sz="2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Написание движка для обработки физики полёта пули в реальном времени</a:t>
            </a:r>
            <a:endParaRPr lang="ru-RU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8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684A4-A6FF-6B8F-DED6-39E1D0A0AF17}"/>
              </a:ext>
            </a:extLst>
          </p:cNvPr>
          <p:cNvSpPr txBox="1"/>
          <p:nvPr/>
        </p:nvSpPr>
        <p:spPr>
          <a:xfrm>
            <a:off x="3318577" y="292608"/>
            <a:ext cx="4969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Теоретическая часть</a:t>
            </a:r>
          </a:p>
        </p:txBody>
      </p:sp>
      <p:pic>
        <p:nvPicPr>
          <p:cNvPr id="1045" name="Picture 21">
            <a:extLst>
              <a:ext uri="{FF2B5EF4-FFF2-40B4-BE49-F238E27FC236}">
                <a16:creationId xmlns:a16="http://schemas.microsoft.com/office/drawing/2014/main" id="{AB0EEFCD-4132-9E75-4D9F-4A4062178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13" y="2789818"/>
            <a:ext cx="2702853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A9242A9-E2A3-BF5E-D669-679CB64E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527" y="3277238"/>
            <a:ext cx="3079880" cy="51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BE1BA140-8D73-8C82-2CFA-7D33EF3DB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373" y="3803927"/>
            <a:ext cx="1385964" cy="47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F200560-7E94-C0A2-193B-27C9ABC9B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60" y="4311083"/>
            <a:ext cx="398206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DA8D9D17-7BC3-8B79-BADD-B72D5C33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900" y="4837350"/>
            <a:ext cx="321384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7336FFF-B538-B9D7-E146-ACD9B53F5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75" y="5333213"/>
            <a:ext cx="2271643" cy="42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Рисунок 1">
            <a:extLst>
              <a:ext uri="{FF2B5EF4-FFF2-40B4-BE49-F238E27FC236}">
                <a16:creationId xmlns:a16="http://schemas.microsoft.com/office/drawing/2014/main" id="{635AEFDC-6478-18D4-68DB-6033B280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50" y="5817923"/>
            <a:ext cx="3439790" cy="45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2">
            <a:extLst>
              <a:ext uri="{FF2B5EF4-FFF2-40B4-BE49-F238E27FC236}">
                <a16:creationId xmlns:a16="http://schemas.microsoft.com/office/drawing/2014/main" id="{9E4F7254-ED4F-3FB1-73C4-8336C01EE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60" y="980687"/>
            <a:ext cx="724488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Самый простой уровень полёт пули это просто полёт по прямой траектории от точки (0;0) к курсору.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Полёт пули по базовой формуле движения снаряда.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1CEB84D8-8EC5-8574-55E2-8655CE7C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60" y="3223701"/>
            <a:ext cx="7112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Полёт пули с учётом сопротивления воздуха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E89117F8-3A3B-44FC-256C-4FB22A029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60" y="3774765"/>
            <a:ext cx="5271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Гироскопическая стабильность 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6092A306-960D-B931-64E3-83685E40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60" y="4278073"/>
            <a:ext cx="3191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 Магнуса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187CB976-51BD-9013-684B-1BD36F1D0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60" y="4768283"/>
            <a:ext cx="3666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 Кориолиса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3008E685-3A68-B510-E51D-F2DB3E657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37" y="5285786"/>
            <a:ext cx="2716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учетом ветра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325EFCBF-D14F-10F2-EDD3-F4CF3E65B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60" y="5747307"/>
            <a:ext cx="76914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ударе в стену происходит деформация пули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39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C3314-B655-06A7-A626-3687B1341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126B81-CFD4-FC9F-AAF5-692EA4BD040D}"/>
              </a:ext>
            </a:extLst>
          </p:cNvPr>
          <p:cNvSpPr txBox="1"/>
          <p:nvPr/>
        </p:nvSpPr>
        <p:spPr>
          <a:xfrm>
            <a:off x="347472" y="0"/>
            <a:ext cx="11265408" cy="213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sz="3600" dirty="0">
                <a:solidFill>
                  <a:schemeClr val="tx1">
                    <a:lumMod val="6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Продумывание будущей модели симуляции полёта пули</a:t>
            </a: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ru-RU" sz="1200" dirty="0">
              <a:solidFill>
                <a:schemeClr val="tx1">
                  <a:lumMod val="6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31217-E454-970F-7F12-433B99849B2C}"/>
              </a:ext>
            </a:extLst>
          </p:cNvPr>
          <p:cNvSpPr txBox="1"/>
          <p:nvPr/>
        </p:nvSpPr>
        <p:spPr>
          <a:xfrm>
            <a:off x="284988" y="1952452"/>
            <a:ext cx="11622024" cy="366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  <a:buNone/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Симуляция полёта пули будет реализована как веб-сайт с возможностью выбора уровня детализации расчёта траектории полёта пули по формулам приведённым выше. Также будет возможность создание дополнительных условий таких как стена, ветер. Ветру можно настроить силу и угол.</a:t>
            </a:r>
          </a:p>
          <a:p>
            <a:pPr algn="just">
              <a:spcAft>
                <a:spcPts val="1000"/>
              </a:spcAft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Вся логика работы будет реализована на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Работа с формулами реализована посредством использования условных конструкций. В константы вынесены основные постоянные. Добавлены обработчики событий и прочие дополнительные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4110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2998A6-FE3A-EBEF-DECD-24A54CC2D401}"/>
              </a:ext>
            </a:extLst>
          </p:cNvPr>
          <p:cNvSpPr txBox="1"/>
          <p:nvPr/>
        </p:nvSpPr>
        <p:spPr>
          <a:xfrm>
            <a:off x="2004822" y="179782"/>
            <a:ext cx="8547354" cy="81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sz="360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Подготовка рабочей зоны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8853-E315-8DCE-1449-3E2976C0FB9B}"/>
              </a:ext>
            </a:extLst>
          </p:cNvPr>
          <p:cNvSpPr txBox="1"/>
          <p:nvPr/>
        </p:nvSpPr>
        <p:spPr>
          <a:xfrm>
            <a:off x="594360" y="1598209"/>
            <a:ext cx="97200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написания движка для обработки физики полёта пули, я использовал редактор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 code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Также я использовал браузер Яндекс для тестирование моего сайта. При подготовке была создана папка с проектом и основные файлы, такие как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endParaRPr lang="ru-RU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643778-FA2A-109C-3CDE-5CBBF2867889}"/>
              </a:ext>
            </a:extLst>
          </p:cNvPr>
          <p:cNvSpPr txBox="1"/>
          <p:nvPr/>
        </p:nvSpPr>
        <p:spPr>
          <a:xfrm>
            <a:off x="311085" y="-144566"/>
            <a:ext cx="11726944" cy="164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ru-RU" sz="3600" dirty="0">
                <a:solidFill>
                  <a:schemeClr val="tx1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Написание движка для обработки физики полёта пули в реальном времени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6E59D-ABED-8F3B-83DD-F6EC1227249B}"/>
              </a:ext>
            </a:extLst>
          </p:cNvPr>
          <p:cNvSpPr txBox="1"/>
          <p:nvPr/>
        </p:nvSpPr>
        <p:spPr>
          <a:xfrm>
            <a:off x="395360" y="1585343"/>
            <a:ext cx="9114399" cy="5042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  <a:buNone/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написания логики обработки физики полёта пули, я ввёл основные переменные, такие как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Текущий уровень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Пули</a:t>
            </a:r>
          </a:p>
          <a:p>
            <a:pPr marL="342900" lvl="0" indent="-342900" algn="just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Окружение</a:t>
            </a:r>
          </a:p>
          <a:p>
            <a:pPr algn="just">
              <a:spcAft>
                <a:spcPts val="1000"/>
              </a:spcAft>
              <a:buNone/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я использовал классовый подход и создал ключевой класс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Bullet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 которого есть такие параметры как:</a:t>
            </a:r>
          </a:p>
          <a:p>
            <a:pPr algn="just">
              <a:spcAft>
                <a:spcPts val="10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координата </a:t>
            </a:r>
          </a:p>
          <a:p>
            <a:pPr algn="just">
              <a:spcAft>
                <a:spcPts val="10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координата </a:t>
            </a:r>
          </a:p>
          <a:p>
            <a:pPr algn="just">
              <a:spcAft>
                <a:spcPts val="1000"/>
              </a:spcAft>
              <a:buNone/>
            </a:pP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startX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начальная координата</a:t>
            </a:r>
          </a:p>
        </p:txBody>
      </p:sp>
    </p:spTree>
    <p:extLst>
      <p:ext uri="{BB962C8B-B14F-4D97-AF65-F5344CB8AC3E}">
        <p14:creationId xmlns:p14="http://schemas.microsoft.com/office/powerpoint/2010/main" val="277476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C1B7BE-3BBA-B952-9E39-3FB1DC1CC96F}"/>
              </a:ext>
            </a:extLst>
          </p:cNvPr>
          <p:cNvSpPr txBox="1"/>
          <p:nvPr/>
        </p:nvSpPr>
        <p:spPr>
          <a:xfrm>
            <a:off x="322326" y="64879"/>
            <a:ext cx="6094476" cy="7150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  <a:buNone/>
            </a:pP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startY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начальната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координата</a:t>
            </a:r>
          </a:p>
          <a:p>
            <a:pPr algn="just">
              <a:spcAft>
                <a:spcPts val="1000"/>
              </a:spcAft>
              <a:buNone/>
            </a:pP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vx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скорость по координате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ru-RU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  <a:buNone/>
            </a:pP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vy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скорость по координате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ru-RU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spin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гироскопическое вращение</a:t>
            </a:r>
          </a:p>
          <a:p>
            <a:pPr algn="just">
              <a:spcAft>
                <a:spcPts val="10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масса пули</a:t>
            </a:r>
          </a:p>
          <a:p>
            <a:pPr algn="just">
              <a:spcAft>
                <a:spcPts val="10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diameter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диаметр пули</a:t>
            </a:r>
          </a:p>
          <a:p>
            <a:pPr algn="just">
              <a:spcAft>
                <a:spcPts val="1000"/>
              </a:spcAft>
              <a:buNone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stable – </a:t>
            </a: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условие гироскопической стабильности</a:t>
            </a:r>
          </a:p>
          <a:p>
            <a:pPr algn="just">
              <a:spcAft>
                <a:spcPts val="1000"/>
              </a:spcAft>
              <a:buNone/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После этого этапа была прописана основная логики, столкновение со стеной, влияние ветра, и обработка физики с учётом формул описанных выше.</a:t>
            </a:r>
          </a:p>
          <a:p>
            <a:pPr algn="just">
              <a:spcAft>
                <a:spcPts val="1000"/>
              </a:spcAft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93A1A-2DF7-696C-0FAC-B4F86883630C}"/>
              </a:ext>
            </a:extLst>
          </p:cNvPr>
          <p:cNvSpPr txBox="1"/>
          <p:nvPr/>
        </p:nvSpPr>
        <p:spPr>
          <a:xfrm>
            <a:off x="8311896" y="5131231"/>
            <a:ext cx="45544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 финальное подключение логики и тестирование сайта.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1287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2A0EA6-DBE4-5616-D5D2-0C28CD163AA1}"/>
              </a:ext>
            </a:extLst>
          </p:cNvPr>
          <p:cNvSpPr txBox="1"/>
          <p:nvPr/>
        </p:nvSpPr>
        <p:spPr>
          <a:xfrm>
            <a:off x="3882092" y="673767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6302A-3CF2-B451-5D87-B2E6BEEA3C17}"/>
              </a:ext>
            </a:extLst>
          </p:cNvPr>
          <p:cNvSpPr txBox="1"/>
          <p:nvPr/>
        </p:nvSpPr>
        <p:spPr>
          <a:xfrm>
            <a:off x="490889" y="1638766"/>
            <a:ext cx="10479505" cy="1790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заключении я создал сайт на котором можно анализировать траекторию полёта пули при разных обстоятельствах и использовать это в целях ознакомления с основами баллистики.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11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AF49E1-F1DC-4791-6971-724167FA02E8}"/>
              </a:ext>
            </a:extLst>
          </p:cNvPr>
          <p:cNvSpPr txBox="1"/>
          <p:nvPr/>
        </p:nvSpPr>
        <p:spPr>
          <a:xfrm>
            <a:off x="3960639" y="264694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75000"/>
                  </a:schemeClr>
                </a:solidFill>
              </a:rPr>
              <a:t>Список литературы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54667-0501-9B44-C169-DECE9E50A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09" y="1218882"/>
            <a:ext cx="696454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Прикладная баллистика для стрельбы на большие дальности Брайан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Литц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2011 года издания.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</TotalTime>
  <Words>448</Words>
  <Application>Microsoft Office PowerPoint</Application>
  <PresentationFormat>Широкоэкранный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Symbol</vt:lpstr>
      <vt:lpstr>Times New Roman</vt:lpstr>
      <vt:lpstr>Wingdings 3</vt:lpstr>
      <vt:lpstr>Ион</vt:lpstr>
      <vt:lpstr>Тема проекта: Расчёт траектории полёта пули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Сметанский</dc:creator>
  <cp:lastModifiedBy>Артур Дормидонтов</cp:lastModifiedBy>
  <cp:revision>7</cp:revision>
  <dcterms:created xsi:type="dcterms:W3CDTF">2025-02-24T16:08:08Z</dcterms:created>
  <dcterms:modified xsi:type="dcterms:W3CDTF">2025-03-14T18:20:04Z</dcterms:modified>
</cp:coreProperties>
</file>