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71" r:id="rId4"/>
    <p:sldId id="272" r:id="rId5"/>
    <p:sldId id="268" r:id="rId6"/>
    <p:sldId id="267" r:id="rId7"/>
    <p:sldId id="260" r:id="rId8"/>
    <p:sldId id="274" r:id="rId9"/>
    <p:sldId id="273" r:id="rId10"/>
    <p:sldId id="275" r:id="rId11"/>
    <p:sldId id="276" r:id="rId12"/>
    <p:sldId id="277" r:id="rId13"/>
    <p:sldId id="278" r:id="rId14"/>
    <p:sldId id="279" r:id="rId15"/>
    <p:sldId id="280" r:id="rId16"/>
  </p:sldIdLst>
  <p:sldSz cx="18288000" cy="10287000"/>
  <p:notesSz cx="6858000" cy="9144000"/>
  <p:embeddedFontLs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old" panose="00000800000000000000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C89FFE-F644-4670-839B-F9AE9D4477FA}" v="619" dt="2025-09-01T09:59:22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ima Paunikar" userId="c7591291c90d4f6e" providerId="LiveId" clId="{FCC89FFE-F644-4670-839B-F9AE9D4477FA}"/>
    <pc:docChg chg="undo custSel modSld">
      <pc:chgData name="Arunima Paunikar" userId="c7591291c90d4f6e" providerId="LiveId" clId="{FCC89FFE-F644-4670-839B-F9AE9D4477FA}" dt="2025-08-29T10:58:08.562" v="112" actId="20577"/>
      <pc:docMkLst>
        <pc:docMk/>
      </pc:docMkLst>
      <pc:sldChg chg="addSp delSp modSp mod">
        <pc:chgData name="Arunima Paunikar" userId="c7591291c90d4f6e" providerId="LiveId" clId="{FCC89FFE-F644-4670-839B-F9AE9D4477FA}" dt="2025-08-29T10:58:08.562" v="112" actId="20577"/>
        <pc:sldMkLst>
          <pc:docMk/>
          <pc:sldMk cId="0" sldId="256"/>
        </pc:sldMkLst>
        <pc:spChg chg="add mod topLvl">
          <ac:chgData name="Arunima Paunikar" userId="c7591291c90d4f6e" providerId="LiveId" clId="{FCC89FFE-F644-4670-839B-F9AE9D4477FA}" dt="2025-08-29T10:57:52.441" v="102" actId="368"/>
          <ac:spMkLst>
            <pc:docMk/>
            <pc:sldMk cId="0" sldId="256"/>
            <ac:spMk id="15" creationId="{00000000-0000-0000-0000-000000000000}"/>
          </ac:spMkLst>
        </pc:spChg>
        <pc:spChg chg="mod">
          <ac:chgData name="Arunima Paunikar" userId="c7591291c90d4f6e" providerId="LiveId" clId="{FCC89FFE-F644-4670-839B-F9AE9D4477FA}" dt="2025-08-29T10:57:46.635" v="99" actId="164"/>
          <ac:spMkLst>
            <pc:docMk/>
            <pc:sldMk cId="0" sldId="256"/>
            <ac:spMk id="41" creationId="{00000000-0000-0000-0000-000000000000}"/>
          </ac:spMkLst>
        </pc:spChg>
        <pc:spChg chg="mod">
          <ac:chgData name="Arunima Paunikar" userId="c7591291c90d4f6e" providerId="LiveId" clId="{FCC89FFE-F644-4670-839B-F9AE9D4477FA}" dt="2025-08-29T10:57:46.635" v="99" actId="164"/>
          <ac:spMkLst>
            <pc:docMk/>
            <pc:sldMk cId="0" sldId="256"/>
            <ac:spMk id="42" creationId="{00000000-0000-0000-0000-000000000000}"/>
          </ac:spMkLst>
        </pc:spChg>
        <pc:spChg chg="mod">
          <ac:chgData name="Arunima Paunikar" userId="c7591291c90d4f6e" providerId="LiveId" clId="{FCC89FFE-F644-4670-839B-F9AE9D4477FA}" dt="2025-08-29T10:58:08.562" v="112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Arunima Paunikar" userId="c7591291c90d4f6e" providerId="LiveId" clId="{FCC89FFE-F644-4670-839B-F9AE9D4477FA}" dt="2025-08-29T10:56:33.254" v="71" actId="20577"/>
          <ac:spMkLst>
            <pc:docMk/>
            <pc:sldMk cId="0" sldId="256"/>
            <ac:spMk id="67" creationId="{00000000-0000-0000-0000-000000000000}"/>
          </ac:spMkLst>
        </pc:spChg>
        <pc:spChg chg="mod">
          <ac:chgData name="Arunima Paunikar" userId="c7591291c90d4f6e" providerId="LiveId" clId="{FCC89FFE-F644-4670-839B-F9AE9D4477FA}" dt="2025-08-29T10:57:58.383" v="110" actId="20577"/>
          <ac:spMkLst>
            <pc:docMk/>
            <pc:sldMk cId="0" sldId="256"/>
            <ac:spMk id="69" creationId="{00000000-0000-0000-0000-000000000000}"/>
          </ac:spMkLst>
        </pc:spChg>
        <pc:grpChg chg="mod topLvl">
          <ac:chgData name="Arunima Paunikar" userId="c7591291c90d4f6e" providerId="LiveId" clId="{FCC89FFE-F644-4670-839B-F9AE9D4477FA}" dt="2025-08-29T10:57:46.635" v="99" actId="164"/>
          <ac:grpSpMkLst>
            <pc:docMk/>
            <pc:sldMk cId="0" sldId="256"/>
            <ac:grpSpMk id="40" creationId="{00000000-0000-0000-0000-000000000000}"/>
          </ac:grpSpMkLst>
        </pc:grpChg>
        <pc:grpChg chg="mod">
          <ac:chgData name="Arunima Paunikar" userId="c7591291c90d4f6e" providerId="LiveId" clId="{FCC89FFE-F644-4670-839B-F9AE9D4477FA}" dt="2025-08-29T10:56:25.873" v="35" actId="1076"/>
          <ac:grpSpMkLst>
            <pc:docMk/>
            <pc:sldMk cId="0" sldId="256"/>
            <ac:grpSpMk id="44" creationId="{00000000-0000-0000-0000-000000000000}"/>
          </ac:grpSpMkLst>
        </pc:grpChg>
      </pc:sldChg>
    </pc:docChg>
  </pc:docChgLst>
  <pc:docChgLst>
    <pc:chgData name="Arunima Paunikar" userId="c7591291c90d4f6e" providerId="LiveId" clId="{10CBEF90-21F2-49AC-B14D-29347BB1E3F7}"/>
    <pc:docChg chg="undo custSel addSld delSld modSld sldOrd">
      <pc:chgData name="Arunima Paunikar" userId="c7591291c90d4f6e" providerId="LiveId" clId="{10CBEF90-21F2-49AC-B14D-29347BB1E3F7}" dt="2025-09-01T11:28:59.010" v="3359" actId="1076"/>
      <pc:docMkLst>
        <pc:docMk/>
      </pc:docMkLst>
      <pc:sldChg chg="addSp delSp modSp mod">
        <pc:chgData name="Arunima Paunikar" userId="c7591291c90d4f6e" providerId="LiveId" clId="{10CBEF90-21F2-49AC-B14D-29347BB1E3F7}" dt="2025-09-01T11:28:59.010" v="3359" actId="1076"/>
        <pc:sldMkLst>
          <pc:docMk/>
          <pc:sldMk cId="0" sldId="256"/>
        </pc:sldMkLst>
        <pc:spChg chg="del">
          <ac:chgData name="Arunima Paunikar" userId="c7591291c90d4f6e" providerId="LiveId" clId="{10CBEF90-21F2-49AC-B14D-29347BB1E3F7}" dt="2025-09-01T04:25:21.678" v="2070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Arunima Paunikar" userId="c7591291c90d4f6e" providerId="LiveId" clId="{10CBEF90-21F2-49AC-B14D-29347BB1E3F7}" dt="2025-09-01T04:28:16.067" v="2223" actId="1036"/>
          <ac:spMkLst>
            <pc:docMk/>
            <pc:sldMk cId="0" sldId="256"/>
            <ac:spMk id="15" creationId="{00000000-0000-0000-0000-000000000000}"/>
          </ac:spMkLst>
        </pc:spChg>
        <pc:spChg chg="del">
          <ac:chgData name="Arunima Paunikar" userId="c7591291c90d4f6e" providerId="LiveId" clId="{10CBEF90-21F2-49AC-B14D-29347BB1E3F7}" dt="2025-09-01T04:25:11.408" v="2065" actId="478"/>
          <ac:spMkLst>
            <pc:docMk/>
            <pc:sldMk cId="0" sldId="256"/>
            <ac:spMk id="17" creationId="{00000000-0000-0000-0000-000000000000}"/>
          </ac:spMkLst>
        </pc:spChg>
        <pc:spChg chg="mod topLvl">
          <ac:chgData name="Arunima Paunikar" userId="c7591291c90d4f6e" providerId="LiveId" clId="{10CBEF90-21F2-49AC-B14D-29347BB1E3F7}" dt="2025-09-01T04:37:43.451" v="2392" actId="1076"/>
          <ac:spMkLst>
            <pc:docMk/>
            <pc:sldMk cId="0" sldId="256"/>
            <ac:spMk id="19" creationId="{00000000-0000-0000-0000-000000000000}"/>
          </ac:spMkLst>
        </pc:spChg>
        <pc:spChg chg="del mod topLvl">
          <ac:chgData name="Arunima Paunikar" userId="c7591291c90d4f6e" providerId="LiveId" clId="{10CBEF90-21F2-49AC-B14D-29347BB1E3F7}" dt="2025-09-01T04:25:52.932" v="2084" actId="478"/>
          <ac:spMkLst>
            <pc:docMk/>
            <pc:sldMk cId="0" sldId="256"/>
            <ac:spMk id="20" creationId="{00000000-0000-0000-0000-000000000000}"/>
          </ac:spMkLst>
        </pc:spChg>
        <pc:spChg chg="del">
          <ac:chgData name="Arunima Paunikar" userId="c7591291c90d4f6e" providerId="LiveId" clId="{10CBEF90-21F2-49AC-B14D-29347BB1E3F7}" dt="2025-09-01T04:25:14.710" v="2067" actId="478"/>
          <ac:spMkLst>
            <pc:docMk/>
            <pc:sldMk cId="0" sldId="256"/>
            <ac:spMk id="33" creationId="{00000000-0000-0000-0000-000000000000}"/>
          </ac:spMkLst>
        </pc:spChg>
        <pc:spChg chg="del">
          <ac:chgData name="Arunima Paunikar" userId="c7591291c90d4f6e" providerId="LiveId" clId="{10CBEF90-21F2-49AC-B14D-29347BB1E3F7}" dt="2025-09-01T04:25:28.761" v="2074" actId="478"/>
          <ac:spMkLst>
            <pc:docMk/>
            <pc:sldMk cId="0" sldId="256"/>
            <ac:spMk id="34" creationId="{00000000-0000-0000-0000-000000000000}"/>
          </ac:spMkLst>
        </pc:spChg>
        <pc:spChg chg="del">
          <ac:chgData name="Arunima Paunikar" userId="c7591291c90d4f6e" providerId="LiveId" clId="{10CBEF90-21F2-49AC-B14D-29347BB1E3F7}" dt="2025-09-01T04:25:34.101" v="2077" actId="478"/>
          <ac:spMkLst>
            <pc:docMk/>
            <pc:sldMk cId="0" sldId="256"/>
            <ac:spMk id="35" creationId="{00000000-0000-0000-0000-000000000000}"/>
          </ac:spMkLst>
        </pc:spChg>
        <pc:spChg chg="del">
          <ac:chgData name="Arunima Paunikar" userId="c7591291c90d4f6e" providerId="LiveId" clId="{10CBEF90-21F2-49AC-B14D-29347BB1E3F7}" dt="2025-09-01T04:25:30.529" v="2075" actId="478"/>
          <ac:spMkLst>
            <pc:docMk/>
            <pc:sldMk cId="0" sldId="256"/>
            <ac:spMk id="36" creationId="{00000000-0000-0000-0000-000000000000}"/>
          </ac:spMkLst>
        </pc:spChg>
        <pc:spChg chg="del">
          <ac:chgData name="Arunima Paunikar" userId="c7591291c90d4f6e" providerId="LiveId" clId="{10CBEF90-21F2-49AC-B14D-29347BB1E3F7}" dt="2025-09-01T04:34:50.160" v="2360" actId="478"/>
          <ac:spMkLst>
            <pc:docMk/>
            <pc:sldMk cId="0" sldId="256"/>
            <ac:spMk id="37" creationId="{00000000-0000-0000-0000-000000000000}"/>
          </ac:spMkLst>
        </pc:spChg>
        <pc:spChg chg="del">
          <ac:chgData name="Arunima Paunikar" userId="c7591291c90d4f6e" providerId="LiveId" clId="{10CBEF90-21F2-49AC-B14D-29347BB1E3F7}" dt="2025-09-01T04:25:27.317" v="2073" actId="478"/>
          <ac:spMkLst>
            <pc:docMk/>
            <pc:sldMk cId="0" sldId="256"/>
            <ac:spMk id="38" creationId="{00000000-0000-0000-0000-000000000000}"/>
          </ac:spMkLst>
        </pc:spChg>
        <pc:spChg chg="del">
          <ac:chgData name="Arunima Paunikar" userId="c7591291c90d4f6e" providerId="LiveId" clId="{10CBEF90-21F2-49AC-B14D-29347BB1E3F7}" dt="2025-09-01T04:25:37.257" v="2079" actId="478"/>
          <ac:spMkLst>
            <pc:docMk/>
            <pc:sldMk cId="0" sldId="256"/>
            <ac:spMk id="39" creationId="{00000000-0000-0000-0000-000000000000}"/>
          </ac:spMkLst>
        </pc:spChg>
        <pc:spChg chg="mod">
          <ac:chgData name="Arunima Paunikar" userId="c7591291c90d4f6e" providerId="LiveId" clId="{10CBEF90-21F2-49AC-B14D-29347BB1E3F7}" dt="2025-09-01T04:28:10.163" v="2220" actId="1036"/>
          <ac:spMkLst>
            <pc:docMk/>
            <pc:sldMk cId="0" sldId="256"/>
            <ac:spMk id="41" creationId="{00000000-0000-0000-0000-000000000000}"/>
          </ac:spMkLst>
        </pc:spChg>
        <pc:spChg chg="del mod">
          <ac:chgData name="Arunima Paunikar" userId="c7591291c90d4f6e" providerId="LiveId" clId="{10CBEF90-21F2-49AC-B14D-29347BB1E3F7}" dt="2025-09-01T04:37:05.783" v="2389" actId="478"/>
          <ac:spMkLst>
            <pc:docMk/>
            <pc:sldMk cId="0" sldId="256"/>
            <ac:spMk id="43" creationId="{00000000-0000-0000-0000-000000000000}"/>
          </ac:spMkLst>
        </pc:spChg>
        <pc:spChg chg="mod">
          <ac:chgData name="Arunima Paunikar" userId="c7591291c90d4f6e" providerId="LiveId" clId="{10CBEF90-21F2-49AC-B14D-29347BB1E3F7}" dt="2025-09-01T04:29:44.749" v="2289" actId="1038"/>
          <ac:spMkLst>
            <pc:docMk/>
            <pc:sldMk cId="0" sldId="256"/>
            <ac:spMk id="45" creationId="{00000000-0000-0000-0000-000000000000}"/>
          </ac:spMkLst>
        </pc:spChg>
        <pc:spChg chg="del mod">
          <ac:chgData name="Arunima Paunikar" userId="c7591291c90d4f6e" providerId="LiveId" clId="{10CBEF90-21F2-49AC-B14D-29347BB1E3F7}" dt="2025-09-01T04:34:25.711" v="2358" actId="478"/>
          <ac:spMkLst>
            <pc:docMk/>
            <pc:sldMk cId="0" sldId="256"/>
            <ac:spMk id="62" creationId="{00000000-0000-0000-0000-000000000000}"/>
          </ac:spMkLst>
        </pc:spChg>
        <pc:spChg chg="mod">
          <ac:chgData name="Arunima Paunikar" userId="c7591291c90d4f6e" providerId="LiveId" clId="{10CBEF90-21F2-49AC-B14D-29347BB1E3F7}" dt="2025-09-01T11:28:36.999" v="3354" actId="1076"/>
          <ac:spMkLst>
            <pc:docMk/>
            <pc:sldMk cId="0" sldId="256"/>
            <ac:spMk id="63" creationId="{00000000-0000-0000-0000-000000000000}"/>
          </ac:spMkLst>
        </pc:spChg>
        <pc:spChg chg="mod">
          <ac:chgData name="Arunima Paunikar" userId="c7591291c90d4f6e" providerId="LiveId" clId="{10CBEF90-21F2-49AC-B14D-29347BB1E3F7}" dt="2025-09-01T04:26:33.974" v="2204" actId="14100"/>
          <ac:spMkLst>
            <pc:docMk/>
            <pc:sldMk cId="0" sldId="256"/>
            <ac:spMk id="64" creationId="{00000000-0000-0000-0000-000000000000}"/>
          </ac:spMkLst>
        </pc:spChg>
        <pc:spChg chg="add mod">
          <ac:chgData name="Arunima Paunikar" userId="c7591291c90d4f6e" providerId="LiveId" clId="{10CBEF90-21F2-49AC-B14D-29347BB1E3F7}" dt="2025-09-01T04:34:30.776" v="2359" actId="1076"/>
          <ac:spMkLst>
            <pc:docMk/>
            <pc:sldMk cId="0" sldId="256"/>
            <ac:spMk id="65" creationId="{60F18EB3-158F-A56D-263F-EDDF87E6E406}"/>
          </ac:spMkLst>
        </pc:spChg>
        <pc:spChg chg="del mod">
          <ac:chgData name="Arunima Paunikar" userId="c7591291c90d4f6e" providerId="LiveId" clId="{10CBEF90-21F2-49AC-B14D-29347BB1E3F7}" dt="2025-09-01T04:37:03.530" v="2388" actId="478"/>
          <ac:spMkLst>
            <pc:docMk/>
            <pc:sldMk cId="0" sldId="256"/>
            <ac:spMk id="66" creationId="{00000000-0000-0000-0000-000000000000}"/>
          </ac:spMkLst>
        </pc:spChg>
        <pc:spChg chg="mod">
          <ac:chgData name="Arunima Paunikar" userId="c7591291c90d4f6e" providerId="LiveId" clId="{10CBEF90-21F2-49AC-B14D-29347BB1E3F7}" dt="2025-09-01T11:28:52.763" v="3358" actId="1076"/>
          <ac:spMkLst>
            <pc:docMk/>
            <pc:sldMk cId="0" sldId="256"/>
            <ac:spMk id="67" creationId="{00000000-0000-0000-0000-000000000000}"/>
          </ac:spMkLst>
        </pc:spChg>
        <pc:spChg chg="del mod">
          <ac:chgData name="Arunima Paunikar" userId="c7591291c90d4f6e" providerId="LiveId" clId="{10CBEF90-21F2-49AC-B14D-29347BB1E3F7}" dt="2025-09-01T10:01:10.081" v="3318" actId="478"/>
          <ac:spMkLst>
            <pc:docMk/>
            <pc:sldMk cId="0" sldId="256"/>
            <ac:spMk id="68" creationId="{00000000-0000-0000-0000-000000000000}"/>
          </ac:spMkLst>
        </pc:spChg>
        <pc:spChg chg="mod">
          <ac:chgData name="Arunima Paunikar" userId="c7591291c90d4f6e" providerId="LiveId" clId="{10CBEF90-21F2-49AC-B14D-29347BB1E3F7}" dt="2025-09-01T11:28:59.010" v="3359" actId="1076"/>
          <ac:spMkLst>
            <pc:docMk/>
            <pc:sldMk cId="0" sldId="256"/>
            <ac:spMk id="69" creationId="{00000000-0000-0000-0000-000000000000}"/>
          </ac:spMkLst>
        </pc:spChg>
        <pc:spChg chg="del mod">
          <ac:chgData name="Arunima Paunikar" userId="c7591291c90d4f6e" providerId="LiveId" clId="{10CBEF90-21F2-49AC-B14D-29347BB1E3F7}" dt="2025-09-01T04:30:47.706" v="2300"/>
          <ac:spMkLst>
            <pc:docMk/>
            <pc:sldMk cId="0" sldId="256"/>
            <ac:spMk id="70" creationId="{B3A4C537-84BD-441F-02CC-EDCECE3E3FE8}"/>
          </ac:spMkLst>
        </pc:spChg>
        <pc:spChg chg="mod">
          <ac:chgData name="Arunima Paunikar" userId="c7591291c90d4f6e" providerId="LiveId" clId="{10CBEF90-21F2-49AC-B14D-29347BB1E3F7}" dt="2025-09-01T04:35:31.289" v="2361"/>
          <ac:spMkLst>
            <pc:docMk/>
            <pc:sldMk cId="0" sldId="256"/>
            <ac:spMk id="72" creationId="{BCF7EC78-59B0-911D-659B-E68A1E72897C}"/>
          </ac:spMkLst>
        </pc:spChg>
        <pc:spChg chg="mod">
          <ac:chgData name="Arunima Paunikar" userId="c7591291c90d4f6e" providerId="LiveId" clId="{10CBEF90-21F2-49AC-B14D-29347BB1E3F7}" dt="2025-09-01T04:35:31.289" v="2361"/>
          <ac:spMkLst>
            <pc:docMk/>
            <pc:sldMk cId="0" sldId="256"/>
            <ac:spMk id="73" creationId="{75EAD068-857B-7BD2-A241-4391F91AF716}"/>
          </ac:spMkLst>
        </pc:spChg>
        <pc:grpChg chg="del mod">
          <ac:chgData name="Arunima Paunikar" userId="c7591291c90d4f6e" providerId="LiveId" clId="{10CBEF90-21F2-49AC-B14D-29347BB1E3F7}" dt="2025-09-01T04:25:25.621" v="2072" actId="478"/>
          <ac:grpSpMkLst>
            <pc:docMk/>
            <pc:sldMk cId="0" sldId="256"/>
            <ac:grpSpMk id="2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5:13.022" v="2066" actId="478"/>
          <ac:grpSpMkLst>
            <pc:docMk/>
            <pc:sldMk cId="0" sldId="256"/>
            <ac:grpSpMk id="6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5:35.734" v="2078" actId="478"/>
          <ac:grpSpMkLst>
            <pc:docMk/>
            <pc:sldMk cId="0" sldId="256"/>
            <ac:grpSpMk id="9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5:03.827" v="2063" actId="478"/>
          <ac:grpSpMkLst>
            <pc:docMk/>
            <pc:sldMk cId="0" sldId="256"/>
            <ac:grpSpMk id="12" creationId="{00000000-0000-0000-0000-000000000000}"/>
          </ac:grpSpMkLst>
        </pc:grpChg>
        <pc:grpChg chg="add mod">
          <ac:chgData name="Arunima Paunikar" userId="c7591291c90d4f6e" providerId="LiveId" clId="{10CBEF90-21F2-49AC-B14D-29347BB1E3F7}" dt="2025-09-01T11:28:40.145" v="3355" actId="1076"/>
          <ac:grpSpMkLst>
            <pc:docMk/>
            <pc:sldMk cId="0" sldId="256"/>
            <ac:grpSpMk id="16" creationId="{8600E47B-3DF1-8FE0-EF33-5F7E5FFEBA8D}"/>
          </ac:grpSpMkLst>
        </pc:grpChg>
        <pc:grpChg chg="del mod">
          <ac:chgData name="Arunima Paunikar" userId="c7591291c90d4f6e" providerId="LiveId" clId="{10CBEF90-21F2-49AC-B14D-29347BB1E3F7}" dt="2025-09-01T04:25:52.932" v="2084" actId="478"/>
          <ac:grpSpMkLst>
            <pc:docMk/>
            <pc:sldMk cId="0" sldId="256"/>
            <ac:grpSpMk id="18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5:16.900" v="2068" actId="478"/>
          <ac:grpSpMkLst>
            <pc:docMk/>
            <pc:sldMk cId="0" sldId="256"/>
            <ac:grpSpMk id="21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5:32.371" v="2076" actId="478"/>
          <ac:grpSpMkLst>
            <pc:docMk/>
            <pc:sldMk cId="0" sldId="256"/>
            <ac:grpSpMk id="24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5:23.387" v="2071" actId="478"/>
          <ac:grpSpMkLst>
            <pc:docMk/>
            <pc:sldMk cId="0" sldId="256"/>
            <ac:grpSpMk id="27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5:38.867" v="2080" actId="478"/>
          <ac:grpSpMkLst>
            <pc:docMk/>
            <pc:sldMk cId="0" sldId="256"/>
            <ac:grpSpMk id="30" creationId="{00000000-0000-0000-0000-000000000000}"/>
          </ac:grpSpMkLst>
        </pc:grpChg>
        <pc:grpChg chg="mod">
          <ac:chgData name="Arunima Paunikar" userId="c7591291c90d4f6e" providerId="LiveId" clId="{10CBEF90-21F2-49AC-B14D-29347BB1E3F7}" dt="2025-09-01T04:27:14.163" v="2211" actId="164"/>
          <ac:grpSpMkLst>
            <pc:docMk/>
            <pc:sldMk cId="0" sldId="256"/>
            <ac:grpSpMk id="40" creationId="{00000000-0000-0000-0000-000000000000}"/>
          </ac:grpSpMkLst>
        </pc:grpChg>
        <pc:grpChg chg="mod">
          <ac:chgData name="Arunima Paunikar" userId="c7591291c90d4f6e" providerId="LiveId" clId="{10CBEF90-21F2-49AC-B14D-29347BB1E3F7}" dt="2025-09-01T11:28:47.216" v="3356" actId="1076"/>
          <ac:grpSpMkLst>
            <pc:docMk/>
            <pc:sldMk cId="0" sldId="256"/>
            <ac:grpSpMk id="44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8:24.209" v="2224" actId="478"/>
          <ac:grpSpMkLst>
            <pc:docMk/>
            <pc:sldMk cId="0" sldId="256"/>
            <ac:grpSpMk id="47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6:21.975" v="2202" actId="478"/>
          <ac:grpSpMkLst>
            <pc:docMk/>
            <pc:sldMk cId="0" sldId="256"/>
            <ac:grpSpMk id="50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6:20.420" v="2201" actId="478"/>
          <ac:grpSpMkLst>
            <pc:docMk/>
            <pc:sldMk cId="0" sldId="256"/>
            <ac:grpSpMk id="53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5:01.213" v="2062" actId="478"/>
          <ac:grpSpMkLst>
            <pc:docMk/>
            <pc:sldMk cId="0" sldId="256"/>
            <ac:grpSpMk id="56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4:24:59.560" v="2061" actId="478"/>
          <ac:grpSpMkLst>
            <pc:docMk/>
            <pc:sldMk cId="0" sldId="256"/>
            <ac:grpSpMk id="59" creationId="{00000000-0000-0000-0000-000000000000}"/>
          </ac:grpSpMkLst>
        </pc:grpChg>
        <pc:grpChg chg="add mod">
          <ac:chgData name="Arunima Paunikar" userId="c7591291c90d4f6e" providerId="LiveId" clId="{10CBEF90-21F2-49AC-B14D-29347BB1E3F7}" dt="2025-09-01T04:36:26.412" v="2374" actId="1036"/>
          <ac:grpSpMkLst>
            <pc:docMk/>
            <pc:sldMk cId="0" sldId="256"/>
            <ac:grpSpMk id="71" creationId="{8202D4CD-CB8B-7255-D04F-ADF69A80237B}"/>
          </ac:grpSpMkLst>
        </pc:grpChg>
      </pc:sldChg>
      <pc:sldChg chg="modSp del mod">
        <pc:chgData name="Arunima Paunikar" userId="c7591291c90d4f6e" providerId="LiveId" clId="{10CBEF90-21F2-49AC-B14D-29347BB1E3F7}" dt="2025-09-01T04:33:50.119" v="2354" actId="47"/>
        <pc:sldMkLst>
          <pc:docMk/>
          <pc:sldMk cId="0" sldId="257"/>
        </pc:sldMkLst>
        <pc:spChg chg="mod">
          <ac:chgData name="Arunima Paunikar" userId="c7591291c90d4f6e" providerId="LiveId" clId="{10CBEF90-21F2-49AC-B14D-29347BB1E3F7}" dt="2025-09-01T04:06:42.053" v="1580" actId="20577"/>
          <ac:spMkLst>
            <pc:docMk/>
            <pc:sldMk cId="0" sldId="257"/>
            <ac:spMk id="28" creationId="{00000000-0000-0000-0000-000000000000}"/>
          </ac:spMkLst>
        </pc:spChg>
        <pc:spChg chg="mod">
          <ac:chgData name="Arunima Paunikar" userId="c7591291c90d4f6e" providerId="LiveId" clId="{10CBEF90-21F2-49AC-B14D-29347BB1E3F7}" dt="2025-09-01T04:06:36.715" v="1578" actId="20577"/>
          <ac:spMkLst>
            <pc:docMk/>
            <pc:sldMk cId="0" sldId="257"/>
            <ac:spMk id="30" creationId="{00000000-0000-0000-0000-000000000000}"/>
          </ac:spMkLst>
        </pc:spChg>
      </pc:sldChg>
      <pc:sldChg chg="del">
        <pc:chgData name="Arunima Paunikar" userId="c7591291c90d4f6e" providerId="LiveId" clId="{10CBEF90-21F2-49AC-B14D-29347BB1E3F7}" dt="2025-09-01T03:12:46.077" v="989" actId="47"/>
        <pc:sldMkLst>
          <pc:docMk/>
          <pc:sldMk cId="0" sldId="258"/>
        </pc:sldMkLst>
      </pc:sldChg>
      <pc:sldChg chg="delSp modSp del mod">
        <pc:chgData name="Arunima Paunikar" userId="c7591291c90d4f6e" providerId="LiveId" clId="{10CBEF90-21F2-49AC-B14D-29347BB1E3F7}" dt="2025-09-01T02:51:39.724" v="881" actId="47"/>
        <pc:sldMkLst>
          <pc:docMk/>
          <pc:sldMk cId="0" sldId="259"/>
        </pc:sldMkLst>
        <pc:spChg chg="del mod">
          <ac:chgData name="Arunima Paunikar" userId="c7591291c90d4f6e" providerId="LiveId" clId="{10CBEF90-21F2-49AC-B14D-29347BB1E3F7}" dt="2025-09-01T02:43:21.871" v="799"/>
          <ac:spMkLst>
            <pc:docMk/>
            <pc:sldMk cId="0" sldId="259"/>
            <ac:spMk id="3" creationId="{00000000-0000-0000-0000-000000000000}"/>
          </ac:spMkLst>
        </pc:spChg>
        <pc:grpChg chg="del">
          <ac:chgData name="Arunima Paunikar" userId="c7591291c90d4f6e" providerId="LiveId" clId="{10CBEF90-21F2-49AC-B14D-29347BB1E3F7}" dt="2025-09-01T02:39:57.644" v="783" actId="478"/>
          <ac:grpSpMkLst>
            <pc:docMk/>
            <pc:sldMk cId="0" sldId="259"/>
            <ac:grpSpMk id="4" creationId="{00000000-0000-0000-0000-000000000000}"/>
          </ac:grpSpMkLst>
        </pc:grpChg>
        <pc:grpChg chg="del">
          <ac:chgData name="Arunima Paunikar" userId="c7591291c90d4f6e" providerId="LiveId" clId="{10CBEF90-21F2-49AC-B14D-29347BB1E3F7}" dt="2025-09-01T02:39:56.239" v="782" actId="478"/>
          <ac:grpSpMkLst>
            <pc:docMk/>
            <pc:sldMk cId="0" sldId="259"/>
            <ac:grpSpMk id="10" creationId="{00000000-0000-0000-0000-000000000000}"/>
          </ac:grpSpMkLst>
        </pc:grpChg>
      </pc:sldChg>
      <pc:sldChg chg="addSp delSp modSp mod">
        <pc:chgData name="Arunima Paunikar" userId="c7591291c90d4f6e" providerId="LiveId" clId="{10CBEF90-21F2-49AC-B14D-29347BB1E3F7}" dt="2025-09-01T03:12:26.109" v="988" actId="14100"/>
        <pc:sldMkLst>
          <pc:docMk/>
          <pc:sldMk cId="0" sldId="260"/>
        </pc:sldMkLst>
        <pc:spChg chg="mod">
          <ac:chgData name="Arunima Paunikar" userId="c7591291c90d4f6e" providerId="LiveId" clId="{10CBEF90-21F2-49AC-B14D-29347BB1E3F7}" dt="2025-09-01T02:55:39.456" v="888" actId="255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Arunima Paunikar" userId="c7591291c90d4f6e" providerId="LiveId" clId="{10CBEF90-21F2-49AC-B14D-29347BB1E3F7}" dt="2025-09-01T01:33:30.611" v="27" actId="478"/>
          <ac:spMkLst>
            <pc:docMk/>
            <pc:sldMk cId="0" sldId="260"/>
            <ac:spMk id="3" creationId="{00000000-0000-0000-0000-000000000000}"/>
          </ac:spMkLst>
        </pc:spChg>
        <pc:spChg chg="mod">
          <ac:chgData name="Arunima Paunikar" userId="c7591291c90d4f6e" providerId="LiveId" clId="{10CBEF90-21F2-49AC-B14D-29347BB1E3F7}" dt="2025-09-01T02:39:29.394" v="780" actId="14100"/>
          <ac:spMkLst>
            <pc:docMk/>
            <pc:sldMk cId="0" sldId="260"/>
            <ac:spMk id="22" creationId="{A2B4B15F-98A4-C4E5-D9C4-044989363C9F}"/>
          </ac:spMkLst>
        </pc:spChg>
        <pc:spChg chg="add">
          <ac:chgData name="Arunima Paunikar" userId="c7591291c90d4f6e" providerId="LiveId" clId="{10CBEF90-21F2-49AC-B14D-29347BB1E3F7}" dt="2025-08-31T09:47:50.364" v="1"/>
          <ac:spMkLst>
            <pc:docMk/>
            <pc:sldMk cId="0" sldId="260"/>
            <ac:spMk id="23" creationId="{8BFAE944-7215-A84B-87B4-CA4A160E3302}"/>
          </ac:spMkLst>
        </pc:spChg>
        <pc:spChg chg="add mod">
          <ac:chgData name="Arunima Paunikar" userId="c7591291c90d4f6e" providerId="LiveId" clId="{10CBEF90-21F2-49AC-B14D-29347BB1E3F7}" dt="2025-09-01T01:34:11.606" v="32"/>
          <ac:spMkLst>
            <pc:docMk/>
            <pc:sldMk cId="0" sldId="260"/>
            <ac:spMk id="23" creationId="{F16BE264-4B28-E74F-ACB5-17C5484045AC}"/>
          </ac:spMkLst>
        </pc:spChg>
        <pc:spChg chg="add">
          <ac:chgData name="Arunima Paunikar" userId="c7591291c90d4f6e" providerId="LiveId" clId="{10CBEF90-21F2-49AC-B14D-29347BB1E3F7}" dt="2025-08-31T09:58:06.195" v="19"/>
          <ac:spMkLst>
            <pc:docMk/>
            <pc:sldMk cId="0" sldId="260"/>
            <ac:spMk id="25" creationId="{B487F5C4-9EFB-7B8B-A8BA-AC8C063E562B}"/>
          </ac:spMkLst>
        </pc:spChg>
        <pc:spChg chg="mod">
          <ac:chgData name="Arunima Paunikar" userId="c7591291c90d4f6e" providerId="LiveId" clId="{10CBEF90-21F2-49AC-B14D-29347BB1E3F7}" dt="2025-09-01T01:34:11.606" v="32"/>
          <ac:spMkLst>
            <pc:docMk/>
            <pc:sldMk cId="0" sldId="260"/>
            <ac:spMk id="25" creationId="{EF53BA50-BC98-5AC5-5D6C-B858C559954E}"/>
          </ac:spMkLst>
        </pc:spChg>
        <pc:spChg chg="mod">
          <ac:chgData name="Arunima Paunikar" userId="c7591291c90d4f6e" providerId="LiveId" clId="{10CBEF90-21F2-49AC-B14D-29347BB1E3F7}" dt="2025-09-01T01:34:11.606" v="32"/>
          <ac:spMkLst>
            <pc:docMk/>
            <pc:sldMk cId="0" sldId="260"/>
            <ac:spMk id="26" creationId="{4100CB30-79D3-8DFE-96E5-3AD211E64415}"/>
          </ac:spMkLst>
        </pc:spChg>
        <pc:spChg chg="add">
          <ac:chgData name="Arunima Paunikar" userId="c7591291c90d4f6e" providerId="LiveId" clId="{10CBEF90-21F2-49AC-B14D-29347BB1E3F7}" dt="2025-08-31T09:58:06.195" v="19"/>
          <ac:spMkLst>
            <pc:docMk/>
            <pc:sldMk cId="0" sldId="260"/>
            <ac:spMk id="28" creationId="{33277F76-8363-9E8E-8488-BACBF3971968}"/>
          </ac:spMkLst>
        </pc:spChg>
        <pc:spChg chg="mod">
          <ac:chgData name="Arunima Paunikar" userId="c7591291c90d4f6e" providerId="LiveId" clId="{10CBEF90-21F2-49AC-B14D-29347BB1E3F7}" dt="2025-09-01T01:34:11.606" v="32"/>
          <ac:spMkLst>
            <pc:docMk/>
            <pc:sldMk cId="0" sldId="260"/>
            <ac:spMk id="29" creationId="{02CA7A98-7BC9-E0E4-71A2-5EF16B08C52D}"/>
          </ac:spMkLst>
        </pc:spChg>
        <pc:spChg chg="add">
          <ac:chgData name="Arunima Paunikar" userId="c7591291c90d4f6e" providerId="LiveId" clId="{10CBEF90-21F2-49AC-B14D-29347BB1E3F7}" dt="2025-08-31T09:58:06.195" v="19"/>
          <ac:spMkLst>
            <pc:docMk/>
            <pc:sldMk cId="0" sldId="260"/>
            <ac:spMk id="30" creationId="{EE8E43F5-D1F5-DCDE-9109-D41FFE91EF5D}"/>
          </ac:spMkLst>
        </pc:spChg>
        <pc:spChg chg="mod">
          <ac:chgData name="Arunima Paunikar" userId="c7591291c90d4f6e" providerId="LiveId" clId="{10CBEF90-21F2-49AC-B14D-29347BB1E3F7}" dt="2025-09-01T01:34:11.606" v="32"/>
          <ac:spMkLst>
            <pc:docMk/>
            <pc:sldMk cId="0" sldId="260"/>
            <ac:spMk id="31" creationId="{4CE8B46A-0403-D268-A522-C23D4E6685D4}"/>
          </ac:spMkLst>
        </pc:spChg>
        <pc:spChg chg="mod">
          <ac:chgData name="Arunima Paunikar" userId="c7591291c90d4f6e" providerId="LiveId" clId="{10CBEF90-21F2-49AC-B14D-29347BB1E3F7}" dt="2025-09-01T01:34:11.606" v="32"/>
          <ac:spMkLst>
            <pc:docMk/>
            <pc:sldMk cId="0" sldId="260"/>
            <ac:spMk id="32" creationId="{740181AC-9CDE-1A72-3E4E-DB4D8963F4F9}"/>
          </ac:spMkLst>
        </pc:spChg>
        <pc:spChg chg="mod">
          <ac:chgData name="Arunima Paunikar" userId="c7591291c90d4f6e" providerId="LiveId" clId="{10CBEF90-21F2-49AC-B14D-29347BB1E3F7}" dt="2025-09-01T01:34:11.606" v="32"/>
          <ac:spMkLst>
            <pc:docMk/>
            <pc:sldMk cId="0" sldId="260"/>
            <ac:spMk id="34" creationId="{6B30518F-2716-FAFC-9A74-ECEE340A63A5}"/>
          </ac:spMkLst>
        </pc:spChg>
        <pc:spChg chg="add">
          <ac:chgData name="Arunima Paunikar" userId="c7591291c90d4f6e" providerId="LiveId" clId="{10CBEF90-21F2-49AC-B14D-29347BB1E3F7}" dt="2025-08-31T09:58:06.195" v="19"/>
          <ac:spMkLst>
            <pc:docMk/>
            <pc:sldMk cId="0" sldId="260"/>
            <ac:spMk id="34" creationId="{BB284A79-F832-C59F-F1B7-B65C6FF9F509}"/>
          </ac:spMkLst>
        </pc:spChg>
        <pc:spChg chg="add">
          <ac:chgData name="Arunima Paunikar" userId="c7591291c90d4f6e" providerId="LiveId" clId="{10CBEF90-21F2-49AC-B14D-29347BB1E3F7}" dt="2025-08-31T09:58:06.195" v="19"/>
          <ac:spMkLst>
            <pc:docMk/>
            <pc:sldMk cId="0" sldId="260"/>
            <ac:spMk id="35" creationId="{0D26841E-EBB9-B11E-65DF-FECCD45A8E66}"/>
          </ac:spMkLst>
        </pc:spChg>
        <pc:spChg chg="mod">
          <ac:chgData name="Arunima Paunikar" userId="c7591291c90d4f6e" providerId="LiveId" clId="{10CBEF90-21F2-49AC-B14D-29347BB1E3F7}" dt="2025-09-01T01:34:11.606" v="32"/>
          <ac:spMkLst>
            <pc:docMk/>
            <pc:sldMk cId="0" sldId="260"/>
            <ac:spMk id="38" creationId="{426631CD-AE44-D137-F43A-F0A3FE2AFF0F}"/>
          </ac:spMkLst>
        </pc:spChg>
        <pc:spChg chg="mod">
          <ac:chgData name="Arunima Paunikar" userId="c7591291c90d4f6e" providerId="LiveId" clId="{10CBEF90-21F2-49AC-B14D-29347BB1E3F7}" dt="2025-09-01T01:34:11.606" v="32"/>
          <ac:spMkLst>
            <pc:docMk/>
            <pc:sldMk cId="0" sldId="260"/>
            <ac:spMk id="40" creationId="{2CC9F550-A0B2-EFAF-6D30-6C50C4B070FD}"/>
          </ac:spMkLst>
        </pc:spChg>
        <pc:spChg chg="add">
          <ac:chgData name="Arunima Paunikar" userId="c7591291c90d4f6e" providerId="LiveId" clId="{10CBEF90-21F2-49AC-B14D-29347BB1E3F7}" dt="2025-08-31T09:58:06.195" v="19"/>
          <ac:spMkLst>
            <pc:docMk/>
            <pc:sldMk cId="0" sldId="260"/>
            <ac:spMk id="42" creationId="{15EC8DB9-9F06-0D0D-0261-C6A743462F09}"/>
          </ac:spMkLst>
        </pc:spChg>
        <pc:spChg chg="add mod">
          <ac:chgData name="Arunima Paunikar" userId="c7591291c90d4f6e" providerId="LiveId" clId="{10CBEF90-21F2-49AC-B14D-29347BB1E3F7}" dt="2025-09-01T01:34:11.606" v="32"/>
          <ac:spMkLst>
            <pc:docMk/>
            <pc:sldMk cId="0" sldId="260"/>
            <ac:spMk id="42" creationId="{E3FDC26F-9C9B-F1A9-9ECA-6C6A6AB4A12D}"/>
          </ac:spMkLst>
        </pc:spChg>
        <pc:spChg chg="add">
          <ac:chgData name="Arunima Paunikar" userId="c7591291c90d4f6e" providerId="LiveId" clId="{10CBEF90-21F2-49AC-B14D-29347BB1E3F7}" dt="2025-08-31T09:58:06.195" v="19"/>
          <ac:spMkLst>
            <pc:docMk/>
            <pc:sldMk cId="0" sldId="260"/>
            <ac:spMk id="43" creationId="{FE1C0399-55DE-A277-017E-8002F65AC7CF}"/>
          </ac:spMkLst>
        </pc:spChg>
        <pc:spChg chg="add">
          <ac:chgData name="Arunima Paunikar" userId="c7591291c90d4f6e" providerId="LiveId" clId="{10CBEF90-21F2-49AC-B14D-29347BB1E3F7}" dt="2025-09-01T01:54:32.082" v="584"/>
          <ac:spMkLst>
            <pc:docMk/>
            <pc:sldMk cId="0" sldId="260"/>
            <ac:spMk id="44" creationId="{428F26EC-A3E1-7041-7767-4CAF07B0DF7A}"/>
          </ac:spMkLst>
        </pc:spChg>
        <pc:spChg chg="add">
          <ac:chgData name="Arunima Paunikar" userId="c7591291c90d4f6e" providerId="LiveId" clId="{10CBEF90-21F2-49AC-B14D-29347BB1E3F7}" dt="2025-08-31T09:58:06.195" v="19"/>
          <ac:spMkLst>
            <pc:docMk/>
            <pc:sldMk cId="0" sldId="260"/>
            <ac:spMk id="44" creationId="{56D3199E-013A-227A-ECAB-CE9087756701}"/>
          </ac:spMkLst>
        </pc:spChg>
        <pc:spChg chg="add">
          <ac:chgData name="Arunima Paunikar" userId="c7591291c90d4f6e" providerId="LiveId" clId="{10CBEF90-21F2-49AC-B14D-29347BB1E3F7}" dt="2025-09-01T01:54:32.082" v="584"/>
          <ac:spMkLst>
            <pc:docMk/>
            <pc:sldMk cId="0" sldId="260"/>
            <ac:spMk id="45" creationId="{4111948E-A34E-27FC-AED9-7FCF06E9802A}"/>
          </ac:spMkLst>
        </pc:spChg>
        <pc:spChg chg="add">
          <ac:chgData name="Arunima Paunikar" userId="c7591291c90d4f6e" providerId="LiveId" clId="{10CBEF90-21F2-49AC-B14D-29347BB1E3F7}" dt="2025-08-31T09:58:06.195" v="19"/>
          <ac:spMkLst>
            <pc:docMk/>
            <pc:sldMk cId="0" sldId="260"/>
            <ac:spMk id="45" creationId="{AD2DA00B-5B14-707E-0376-B1C1649D7152}"/>
          </ac:spMkLst>
        </pc:spChg>
        <pc:spChg chg="add">
          <ac:chgData name="Arunima Paunikar" userId="c7591291c90d4f6e" providerId="LiveId" clId="{10CBEF90-21F2-49AC-B14D-29347BB1E3F7}" dt="2025-09-01T01:54:32.082" v="584"/>
          <ac:spMkLst>
            <pc:docMk/>
            <pc:sldMk cId="0" sldId="260"/>
            <ac:spMk id="46" creationId="{594682DF-DF0D-7904-AE65-56606F08CB21}"/>
          </ac:spMkLst>
        </pc:spChg>
        <pc:spChg chg="add">
          <ac:chgData name="Arunima Paunikar" userId="c7591291c90d4f6e" providerId="LiveId" clId="{10CBEF90-21F2-49AC-B14D-29347BB1E3F7}" dt="2025-09-01T01:54:32.082" v="584"/>
          <ac:spMkLst>
            <pc:docMk/>
            <pc:sldMk cId="0" sldId="260"/>
            <ac:spMk id="47" creationId="{FD3024C1-BF4A-E452-3796-881CC424DAEB}"/>
          </ac:spMkLst>
        </pc:spChg>
        <pc:spChg chg="add">
          <ac:chgData name="Arunima Paunikar" userId="c7591291c90d4f6e" providerId="LiveId" clId="{10CBEF90-21F2-49AC-B14D-29347BB1E3F7}" dt="2025-09-01T01:54:32.082" v="584"/>
          <ac:spMkLst>
            <pc:docMk/>
            <pc:sldMk cId="0" sldId="260"/>
            <ac:spMk id="48" creationId="{64DA9107-5830-C587-70B6-9FDC9189969B}"/>
          </ac:spMkLst>
        </pc:spChg>
        <pc:spChg chg="add">
          <ac:chgData name="Arunima Paunikar" userId="c7591291c90d4f6e" providerId="LiveId" clId="{10CBEF90-21F2-49AC-B14D-29347BB1E3F7}" dt="2025-08-31T09:58:06.195" v="19"/>
          <ac:spMkLst>
            <pc:docMk/>
            <pc:sldMk cId="0" sldId="260"/>
            <ac:spMk id="48" creationId="{68D65BC7-44A9-7B74-7A7E-3EA56E6B5E0B}"/>
          </ac:spMkLst>
        </pc:spChg>
        <pc:spChg chg="add del mod">
          <ac:chgData name="Arunima Paunikar" userId="c7591291c90d4f6e" providerId="LiveId" clId="{10CBEF90-21F2-49AC-B14D-29347BB1E3F7}" dt="2025-09-01T02:33:52.074" v="719"/>
          <ac:spMkLst>
            <pc:docMk/>
            <pc:sldMk cId="0" sldId="260"/>
            <ac:spMk id="50" creationId="{CB4E6575-96EE-077B-A8A8-63F1EE926280}"/>
          </ac:spMkLst>
        </pc:spChg>
        <pc:spChg chg="add mod">
          <ac:chgData name="Arunima Paunikar" userId="c7591291c90d4f6e" providerId="LiveId" clId="{10CBEF90-21F2-49AC-B14D-29347BB1E3F7}" dt="2025-09-01T03:12:26.109" v="988" actId="14100"/>
          <ac:spMkLst>
            <pc:docMk/>
            <pc:sldMk cId="0" sldId="260"/>
            <ac:spMk id="52" creationId="{1C989A3F-CC84-87A7-F216-1C56695C76CD}"/>
          </ac:spMkLst>
        </pc:spChg>
        <pc:grpChg chg="del mod">
          <ac:chgData name="Arunima Paunikar" userId="c7591291c90d4f6e" providerId="LiveId" clId="{10CBEF90-21F2-49AC-B14D-29347BB1E3F7}" dt="2025-09-01T02:35:35.808" v="734" actId="478"/>
          <ac:grpSpMkLst>
            <pc:docMk/>
            <pc:sldMk cId="0" sldId="260"/>
            <ac:grpSpMk id="4" creationId="{00000000-0000-0000-0000-000000000000}"/>
          </ac:grpSpMkLst>
        </pc:grpChg>
        <pc:grpChg chg="del mod">
          <ac:chgData name="Arunima Paunikar" userId="c7591291c90d4f6e" providerId="LiveId" clId="{10CBEF90-21F2-49AC-B14D-29347BB1E3F7}" dt="2025-09-01T02:35:40.685" v="736" actId="478"/>
          <ac:grpSpMkLst>
            <pc:docMk/>
            <pc:sldMk cId="0" sldId="260"/>
            <ac:grpSpMk id="7" creationId="{00000000-0000-0000-0000-000000000000}"/>
          </ac:grpSpMkLst>
        </pc:grpChg>
        <pc:grpChg chg="del mod">
          <ac:chgData name="Arunima Paunikar" userId="c7591291c90d4f6e" providerId="LiveId" clId="{10CBEF90-21F2-49AC-B14D-29347BB1E3F7}" dt="2025-09-01T02:35:37.506" v="735" actId="478"/>
          <ac:grpSpMkLst>
            <pc:docMk/>
            <pc:sldMk cId="0" sldId="260"/>
            <ac:grpSpMk id="10" creationId="{00000000-0000-0000-0000-000000000000}"/>
          </ac:grpSpMkLst>
        </pc:grpChg>
        <pc:grpChg chg="del mod">
          <ac:chgData name="Arunima Paunikar" userId="c7591291c90d4f6e" providerId="LiveId" clId="{10CBEF90-21F2-49AC-B14D-29347BB1E3F7}" dt="2025-09-01T02:35:42.100" v="737" actId="478"/>
          <ac:grpSpMkLst>
            <pc:docMk/>
            <pc:sldMk cId="0" sldId="260"/>
            <ac:grpSpMk id="13" creationId="{00000000-0000-0000-0000-000000000000}"/>
          </ac:grpSpMkLst>
        </pc:grpChg>
        <pc:grpChg chg="mod">
          <ac:chgData name="Arunima Paunikar" userId="c7591291c90d4f6e" providerId="LiveId" clId="{10CBEF90-21F2-49AC-B14D-29347BB1E3F7}" dt="2025-09-01T02:37:56.230" v="761" actId="1076"/>
          <ac:grpSpMkLst>
            <pc:docMk/>
            <pc:sldMk cId="0" sldId="260"/>
            <ac:grpSpMk id="16" creationId="{00000000-0000-0000-0000-000000000000}"/>
          </ac:grpSpMkLst>
        </pc:grpChg>
        <pc:grpChg chg="mod">
          <ac:chgData name="Arunima Paunikar" userId="c7591291c90d4f6e" providerId="LiveId" clId="{10CBEF90-21F2-49AC-B14D-29347BB1E3F7}" dt="2025-09-01T02:39:16.867" v="777" actId="1036"/>
          <ac:grpSpMkLst>
            <pc:docMk/>
            <pc:sldMk cId="0" sldId="260"/>
            <ac:grpSpMk id="19" creationId="{00000000-0000-0000-0000-000000000000}"/>
          </ac:grpSpMkLst>
        </pc:grpChg>
        <pc:picChg chg="add mod">
          <ac:chgData name="Arunima Paunikar" userId="c7591291c90d4f6e" providerId="LiveId" clId="{10CBEF90-21F2-49AC-B14D-29347BB1E3F7}" dt="2025-09-01T02:39:06.331" v="776" actId="1076"/>
          <ac:picMkLst>
            <pc:docMk/>
            <pc:sldMk cId="0" sldId="260"/>
            <ac:picMk id="51" creationId="{E8B270BE-3A81-BD80-7A03-04C76B5B24B6}"/>
          </ac:picMkLst>
        </pc:picChg>
      </pc:sldChg>
      <pc:sldChg chg="modSp del mod">
        <pc:chgData name="Arunima Paunikar" userId="c7591291c90d4f6e" providerId="LiveId" clId="{10CBEF90-21F2-49AC-B14D-29347BB1E3F7}" dt="2025-09-01T07:15:48.619" v="2782" actId="47"/>
        <pc:sldMkLst>
          <pc:docMk/>
          <pc:sldMk cId="0" sldId="261"/>
        </pc:sldMkLst>
        <pc:spChg chg="mod">
          <ac:chgData name="Arunima Paunikar" userId="c7591291c90d4f6e" providerId="LiveId" clId="{10CBEF90-21F2-49AC-B14D-29347BB1E3F7}" dt="2025-09-01T07:08:51.817" v="2405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del">
        <pc:chgData name="Arunima Paunikar" userId="c7591291c90d4f6e" providerId="LiveId" clId="{10CBEF90-21F2-49AC-B14D-29347BB1E3F7}" dt="2025-09-01T09:39:12.025" v="3053" actId="47"/>
        <pc:sldMkLst>
          <pc:docMk/>
          <pc:sldMk cId="0" sldId="262"/>
        </pc:sldMkLst>
        <pc:spChg chg="add">
          <ac:chgData name="Arunima Paunikar" userId="c7591291c90d4f6e" providerId="LiveId" clId="{10CBEF90-21F2-49AC-B14D-29347BB1E3F7}" dt="2025-09-01T09:33:45.974" v="2985"/>
          <ac:spMkLst>
            <pc:docMk/>
            <pc:sldMk cId="0" sldId="262"/>
            <ac:spMk id="23" creationId="{BC46B4E1-DB9F-B36F-73D0-4CDD97DB4DBE}"/>
          </ac:spMkLst>
        </pc:spChg>
      </pc:sldChg>
      <pc:sldChg chg="del">
        <pc:chgData name="Arunima Paunikar" userId="c7591291c90d4f6e" providerId="LiveId" clId="{10CBEF90-21F2-49AC-B14D-29347BB1E3F7}" dt="2025-09-01T09:30:10.366" v="2961" actId="47"/>
        <pc:sldMkLst>
          <pc:docMk/>
          <pc:sldMk cId="0" sldId="263"/>
        </pc:sldMkLst>
      </pc:sldChg>
      <pc:sldChg chg="addSp del">
        <pc:chgData name="Arunima Paunikar" userId="c7591291c90d4f6e" providerId="LiveId" clId="{10CBEF90-21F2-49AC-B14D-29347BB1E3F7}" dt="2025-09-01T09:45:24.174" v="3121" actId="47"/>
        <pc:sldMkLst>
          <pc:docMk/>
          <pc:sldMk cId="0" sldId="264"/>
        </pc:sldMkLst>
        <pc:spChg chg="add">
          <ac:chgData name="Arunima Paunikar" userId="c7591291c90d4f6e" providerId="LiveId" clId="{10CBEF90-21F2-49AC-B14D-29347BB1E3F7}" dt="2025-09-01T09:41:30.167" v="3054"/>
          <ac:spMkLst>
            <pc:docMk/>
            <pc:sldMk cId="0" sldId="264"/>
            <ac:spMk id="23" creationId="{50DBD021-12E9-2AC3-9A8E-73121B647F27}"/>
          </ac:spMkLst>
        </pc:spChg>
      </pc:sldChg>
      <pc:sldChg chg="addSp delSp modSp del mod">
        <pc:chgData name="Arunima Paunikar" userId="c7591291c90d4f6e" providerId="LiveId" clId="{10CBEF90-21F2-49AC-B14D-29347BB1E3F7}" dt="2025-09-01T10:00:11.355" v="3311" actId="47"/>
        <pc:sldMkLst>
          <pc:docMk/>
          <pc:sldMk cId="0" sldId="266"/>
        </pc:sldMkLst>
        <pc:spChg chg="add del mod">
          <ac:chgData name="Arunima Paunikar" userId="c7591291c90d4f6e" providerId="LiveId" clId="{10CBEF90-21F2-49AC-B14D-29347BB1E3F7}" dt="2025-09-01T09:50:26.837" v="3142" actId="20577"/>
          <ac:spMkLst>
            <pc:docMk/>
            <pc:sldMk cId="0" sldId="266"/>
            <ac:spMk id="3" creationId="{00000000-0000-0000-0000-000000000000}"/>
          </ac:spMkLst>
        </pc:spChg>
      </pc:sldChg>
      <pc:sldChg chg="add del setBg">
        <pc:chgData name="Arunima Paunikar" userId="c7591291c90d4f6e" providerId="LiveId" clId="{10CBEF90-21F2-49AC-B14D-29347BB1E3F7}" dt="2025-09-01T02:39:43.367" v="781" actId="47"/>
        <pc:sldMkLst>
          <pc:docMk/>
          <pc:sldMk cId="195555760" sldId="267"/>
        </pc:sldMkLst>
      </pc:sldChg>
      <pc:sldChg chg="addSp delSp modSp add mod setBg">
        <pc:chgData name="Arunima Paunikar" userId="c7591291c90d4f6e" providerId="LiveId" clId="{10CBEF90-21F2-49AC-B14D-29347BB1E3F7}" dt="2025-09-01T07:22:00.787" v="2796" actId="1036"/>
        <pc:sldMkLst>
          <pc:docMk/>
          <pc:sldMk cId="3352774755" sldId="267"/>
        </pc:sldMkLst>
        <pc:spChg chg="mod">
          <ac:chgData name="Arunima Paunikar" userId="c7591291c90d4f6e" providerId="LiveId" clId="{10CBEF90-21F2-49AC-B14D-29347BB1E3F7}" dt="2025-09-01T02:55:29.146" v="887" actId="255"/>
          <ac:spMkLst>
            <pc:docMk/>
            <pc:sldMk cId="3352774755" sldId="267"/>
            <ac:spMk id="2" creationId="{67E42549-43CF-128A-E5AE-03158FFD9C58}"/>
          </ac:spMkLst>
        </pc:spChg>
        <pc:spChg chg="add mod">
          <ac:chgData name="Arunima Paunikar" userId="c7591291c90d4f6e" providerId="LiveId" clId="{10CBEF90-21F2-49AC-B14D-29347BB1E3F7}" dt="2025-09-01T07:22:00.787" v="2796" actId="1036"/>
          <ac:spMkLst>
            <pc:docMk/>
            <pc:sldMk cId="3352774755" sldId="267"/>
            <ac:spMk id="4" creationId="{62C26BD7-25CF-BF8F-A2AC-A0779568FDD4}"/>
          </ac:spMkLst>
        </pc:spChg>
        <pc:spChg chg="del mod">
          <ac:chgData name="Arunima Paunikar" userId="c7591291c90d4f6e" providerId="LiveId" clId="{10CBEF90-21F2-49AC-B14D-29347BB1E3F7}" dt="2025-09-01T02:40:15.427" v="788" actId="478"/>
          <ac:spMkLst>
            <pc:docMk/>
            <pc:sldMk cId="3352774755" sldId="267"/>
            <ac:spMk id="52" creationId="{B8408BAD-CA10-BB93-37B0-C145CE8ED43F}"/>
          </ac:spMkLst>
        </pc:spChg>
        <pc:picChg chg="del">
          <ac:chgData name="Arunima Paunikar" userId="c7591291c90d4f6e" providerId="LiveId" clId="{10CBEF90-21F2-49AC-B14D-29347BB1E3F7}" dt="2025-09-01T02:40:10.329" v="785" actId="478"/>
          <ac:picMkLst>
            <pc:docMk/>
            <pc:sldMk cId="3352774755" sldId="267"/>
            <ac:picMk id="51" creationId="{B06359FF-97F6-30B7-F031-862D2444344D}"/>
          </ac:picMkLst>
        </pc:picChg>
      </pc:sldChg>
      <pc:sldChg chg="addSp modSp add del setBg">
        <pc:chgData name="Arunima Paunikar" userId="c7591291c90d4f6e" providerId="LiveId" clId="{10CBEF90-21F2-49AC-B14D-29347BB1E3F7}" dt="2025-09-01T01:33:59.834" v="31"/>
        <pc:sldMkLst>
          <pc:docMk/>
          <pc:sldMk cId="4006509571" sldId="267"/>
        </pc:sldMkLst>
        <pc:spChg chg="add mod">
          <ac:chgData name="Arunima Paunikar" userId="c7591291c90d4f6e" providerId="LiveId" clId="{10CBEF90-21F2-49AC-B14D-29347BB1E3F7}" dt="2025-09-01T01:33:56.274" v="30"/>
          <ac:spMkLst>
            <pc:docMk/>
            <pc:sldMk cId="4006509571" sldId="267"/>
            <ac:spMk id="3" creationId="{08241FB5-0874-4478-6427-CBEE867276D1}"/>
          </ac:spMkLst>
        </pc:spChg>
        <pc:spChg chg="mod">
          <ac:chgData name="Arunima Paunikar" userId="c7591291c90d4f6e" providerId="LiveId" clId="{10CBEF90-21F2-49AC-B14D-29347BB1E3F7}" dt="2025-09-01T01:33:56.274" v="30"/>
          <ac:spMkLst>
            <pc:docMk/>
            <pc:sldMk cId="4006509571" sldId="267"/>
            <ac:spMk id="24" creationId="{3B5E4352-B135-90C2-70F7-C3859F441651}"/>
          </ac:spMkLst>
        </pc:spChg>
        <pc:spChg chg="mod">
          <ac:chgData name="Arunima Paunikar" userId="c7591291c90d4f6e" providerId="LiveId" clId="{10CBEF90-21F2-49AC-B14D-29347BB1E3F7}" dt="2025-09-01T01:33:56.274" v="30"/>
          <ac:spMkLst>
            <pc:docMk/>
            <pc:sldMk cId="4006509571" sldId="267"/>
            <ac:spMk id="25" creationId="{9FA53163-214A-A450-AA5E-59D57547F517}"/>
          </ac:spMkLst>
        </pc:spChg>
        <pc:spChg chg="mod">
          <ac:chgData name="Arunima Paunikar" userId="c7591291c90d4f6e" providerId="LiveId" clId="{10CBEF90-21F2-49AC-B14D-29347BB1E3F7}" dt="2025-09-01T01:33:56.274" v="30"/>
          <ac:spMkLst>
            <pc:docMk/>
            <pc:sldMk cId="4006509571" sldId="267"/>
            <ac:spMk id="30" creationId="{2AEF4955-C707-2713-9F12-DA2B8E76AF09}"/>
          </ac:spMkLst>
        </pc:spChg>
        <pc:spChg chg="mod">
          <ac:chgData name="Arunima Paunikar" userId="c7591291c90d4f6e" providerId="LiveId" clId="{10CBEF90-21F2-49AC-B14D-29347BB1E3F7}" dt="2025-09-01T01:33:56.274" v="30"/>
          <ac:spMkLst>
            <pc:docMk/>
            <pc:sldMk cId="4006509571" sldId="267"/>
            <ac:spMk id="36" creationId="{1F5654A5-783E-2859-6C2A-FE9E188BB58B}"/>
          </ac:spMkLst>
        </pc:spChg>
        <pc:spChg chg="mod">
          <ac:chgData name="Arunima Paunikar" userId="c7591291c90d4f6e" providerId="LiveId" clId="{10CBEF90-21F2-49AC-B14D-29347BB1E3F7}" dt="2025-09-01T01:33:56.274" v="30"/>
          <ac:spMkLst>
            <pc:docMk/>
            <pc:sldMk cId="4006509571" sldId="267"/>
            <ac:spMk id="37" creationId="{63EA9B7A-3EE2-0532-CFAC-36A2B22BF529}"/>
          </ac:spMkLst>
        </pc:spChg>
        <pc:spChg chg="mod">
          <ac:chgData name="Arunima Paunikar" userId="c7591291c90d4f6e" providerId="LiveId" clId="{10CBEF90-21F2-49AC-B14D-29347BB1E3F7}" dt="2025-09-01T01:33:56.274" v="30"/>
          <ac:spMkLst>
            <pc:docMk/>
            <pc:sldMk cId="4006509571" sldId="267"/>
            <ac:spMk id="39" creationId="{58047800-B21E-2F57-5BA8-F1A7F5FF077E}"/>
          </ac:spMkLst>
        </pc:spChg>
        <pc:spChg chg="mod">
          <ac:chgData name="Arunima Paunikar" userId="c7591291c90d4f6e" providerId="LiveId" clId="{10CBEF90-21F2-49AC-B14D-29347BB1E3F7}" dt="2025-09-01T01:33:56.274" v="30"/>
          <ac:spMkLst>
            <pc:docMk/>
            <pc:sldMk cId="4006509571" sldId="267"/>
            <ac:spMk id="40" creationId="{EBF5E0D4-F153-AD45-2C8A-DFA7CAF2386B}"/>
          </ac:spMkLst>
        </pc:spChg>
        <pc:spChg chg="add mod">
          <ac:chgData name="Arunima Paunikar" userId="c7591291c90d4f6e" providerId="LiveId" clId="{10CBEF90-21F2-49AC-B14D-29347BB1E3F7}" dt="2025-09-01T01:33:56.274" v="30"/>
          <ac:spMkLst>
            <pc:docMk/>
            <pc:sldMk cId="4006509571" sldId="267"/>
            <ac:spMk id="41" creationId="{9992D2B4-3282-97E5-B13C-ACB2A152D40D}"/>
          </ac:spMkLst>
        </pc:spChg>
        <pc:spChg chg="add mod">
          <ac:chgData name="Arunima Paunikar" userId="c7591291c90d4f6e" providerId="LiveId" clId="{10CBEF90-21F2-49AC-B14D-29347BB1E3F7}" dt="2025-09-01T01:33:56.274" v="30"/>
          <ac:spMkLst>
            <pc:docMk/>
            <pc:sldMk cId="4006509571" sldId="267"/>
            <ac:spMk id="42" creationId="{EEA114F8-595D-A114-B9C1-9A8E7D5A7EAF}"/>
          </ac:spMkLst>
        </pc:spChg>
      </pc:sldChg>
      <pc:sldChg chg="addSp delSp modSp add mod setBg">
        <pc:chgData name="Arunima Paunikar" userId="c7591291c90d4f6e" providerId="LiveId" clId="{10CBEF90-21F2-49AC-B14D-29347BB1E3F7}" dt="2025-09-01T03:11:45.837" v="985" actId="1076"/>
        <pc:sldMkLst>
          <pc:docMk/>
          <pc:sldMk cId="2080833583" sldId="268"/>
        </pc:sldMkLst>
        <pc:spChg chg="mod">
          <ac:chgData name="Arunima Paunikar" userId="c7591291c90d4f6e" providerId="LiveId" clId="{10CBEF90-21F2-49AC-B14D-29347BB1E3F7}" dt="2025-09-01T02:55:50.794" v="889" actId="255"/>
          <ac:spMkLst>
            <pc:docMk/>
            <pc:sldMk cId="2080833583" sldId="268"/>
            <ac:spMk id="2" creationId="{A3ED0B9A-BC76-CC87-4CF0-8F492A6C41E5}"/>
          </ac:spMkLst>
        </pc:spChg>
        <pc:spChg chg="del">
          <ac:chgData name="Arunima Paunikar" userId="c7591291c90d4f6e" providerId="LiveId" clId="{10CBEF90-21F2-49AC-B14D-29347BB1E3F7}" dt="2025-09-01T02:52:06.747" v="884" actId="478"/>
          <ac:spMkLst>
            <pc:docMk/>
            <pc:sldMk cId="2080833583" sldId="268"/>
            <ac:spMk id="4" creationId="{E8486EC5-9873-534C-A99C-90CC4DFD4B0D}"/>
          </ac:spMkLst>
        </pc:spChg>
        <pc:spChg chg="add mod">
          <ac:chgData name="Arunima Paunikar" userId="c7591291c90d4f6e" providerId="LiveId" clId="{10CBEF90-21F2-49AC-B14D-29347BB1E3F7}" dt="2025-09-01T03:10:18.769" v="975" actId="1076"/>
          <ac:spMkLst>
            <pc:docMk/>
            <pc:sldMk cId="2080833583" sldId="268"/>
            <ac:spMk id="5" creationId="{09FC4D6B-F93D-5169-96E1-0995ADA03D05}"/>
          </ac:spMkLst>
        </pc:spChg>
        <pc:picChg chg="add mod">
          <ac:chgData name="Arunima Paunikar" userId="c7591291c90d4f6e" providerId="LiveId" clId="{10CBEF90-21F2-49AC-B14D-29347BB1E3F7}" dt="2025-09-01T03:11:45.837" v="985" actId="1076"/>
          <ac:picMkLst>
            <pc:docMk/>
            <pc:sldMk cId="2080833583" sldId="268"/>
            <ac:picMk id="7" creationId="{473E10E1-0BD3-5265-1988-842674FC6925}"/>
          </ac:picMkLst>
        </pc:picChg>
      </pc:sldChg>
      <pc:sldChg chg="delSp modSp add del mod setBg">
        <pc:chgData name="Arunima Paunikar" userId="c7591291c90d4f6e" providerId="LiveId" clId="{10CBEF90-21F2-49AC-B14D-29347BB1E3F7}" dt="2025-09-01T03:57:41.586" v="1263" actId="47"/>
        <pc:sldMkLst>
          <pc:docMk/>
          <pc:sldMk cId="1495964410" sldId="269"/>
        </pc:sldMkLst>
        <pc:spChg chg="mod">
          <ac:chgData name="Arunima Paunikar" userId="c7591291c90d4f6e" providerId="LiveId" clId="{10CBEF90-21F2-49AC-B14D-29347BB1E3F7}" dt="2025-09-01T03:56:48.147" v="1247" actId="122"/>
          <ac:spMkLst>
            <pc:docMk/>
            <pc:sldMk cId="1495964410" sldId="269"/>
            <ac:spMk id="2" creationId="{B6D497BA-7FD5-8B36-09F3-74A350ABC726}"/>
          </ac:spMkLst>
        </pc:spChg>
        <pc:picChg chg="del">
          <ac:chgData name="Arunima Paunikar" userId="c7591291c90d4f6e" providerId="LiveId" clId="{10CBEF90-21F2-49AC-B14D-29347BB1E3F7}" dt="2025-09-01T03:55:07.554" v="993" actId="478"/>
          <ac:picMkLst>
            <pc:docMk/>
            <pc:sldMk cId="1495964410" sldId="269"/>
            <ac:picMk id="7" creationId="{9A43AF15-60F8-F5A1-D815-0E225E4369E9}"/>
          </ac:picMkLst>
        </pc:picChg>
      </pc:sldChg>
      <pc:sldChg chg="addSp delSp modSp add mod setBg">
        <pc:chgData name="Arunima Paunikar" userId="c7591291c90d4f6e" providerId="LiveId" clId="{10CBEF90-21F2-49AC-B14D-29347BB1E3F7}" dt="2025-09-01T04:12:35.534" v="1866" actId="255"/>
        <pc:sldMkLst>
          <pc:docMk/>
          <pc:sldMk cId="2841888872" sldId="270"/>
        </pc:sldMkLst>
        <pc:spChg chg="mod">
          <ac:chgData name="Arunima Paunikar" userId="c7591291c90d4f6e" providerId="LiveId" clId="{10CBEF90-21F2-49AC-B14D-29347BB1E3F7}" dt="2025-09-01T03:57:51.404" v="1280" actId="20577"/>
          <ac:spMkLst>
            <pc:docMk/>
            <pc:sldMk cId="2841888872" sldId="270"/>
            <ac:spMk id="2" creationId="{16763207-46C1-518E-F21E-B61F43F6F57E}"/>
          </ac:spMkLst>
        </pc:spChg>
        <pc:spChg chg="add del mod">
          <ac:chgData name="Arunima Paunikar" userId="c7591291c90d4f6e" providerId="LiveId" clId="{10CBEF90-21F2-49AC-B14D-29347BB1E3F7}" dt="2025-09-01T04:04:50.632" v="1330" actId="478"/>
          <ac:spMkLst>
            <pc:docMk/>
            <pc:sldMk cId="2841888872" sldId="270"/>
            <ac:spMk id="4" creationId="{F42DD35B-BEE3-906F-2316-58B4ECF49DC6}"/>
          </ac:spMkLst>
        </pc:spChg>
        <pc:spChg chg="del">
          <ac:chgData name="Arunima Paunikar" userId="c7591291c90d4f6e" providerId="LiveId" clId="{10CBEF90-21F2-49AC-B14D-29347BB1E3F7}" dt="2025-09-01T03:56:25.695" v="1230" actId="478"/>
          <ac:spMkLst>
            <pc:docMk/>
            <pc:sldMk cId="2841888872" sldId="270"/>
            <ac:spMk id="5" creationId="{E3E31CE1-343D-B5F3-341C-F00DD1D33B4B}"/>
          </ac:spMkLst>
        </pc:spChg>
        <pc:spChg chg="add del">
          <ac:chgData name="Arunima Paunikar" userId="c7591291c90d4f6e" providerId="LiveId" clId="{10CBEF90-21F2-49AC-B14D-29347BB1E3F7}" dt="2025-09-01T03:58:56.873" v="1293" actId="22"/>
          <ac:spMkLst>
            <pc:docMk/>
            <pc:sldMk cId="2841888872" sldId="270"/>
            <ac:spMk id="8" creationId="{6F4F22B5-C1E8-A8C8-B08D-2B24AAECB71C}"/>
          </ac:spMkLst>
        </pc:spChg>
        <pc:spChg chg="add mod">
          <ac:chgData name="Arunima Paunikar" userId="c7591291c90d4f6e" providerId="LiveId" clId="{10CBEF90-21F2-49AC-B14D-29347BB1E3F7}" dt="2025-09-01T04:12:35.534" v="1866" actId="255"/>
          <ac:spMkLst>
            <pc:docMk/>
            <pc:sldMk cId="2841888872" sldId="270"/>
            <ac:spMk id="9" creationId="{3EA661F6-5900-041D-60D3-2AC108FA8284}"/>
          </ac:spMkLst>
        </pc:spChg>
        <pc:picChg chg="del">
          <ac:chgData name="Arunima Paunikar" userId="c7591291c90d4f6e" providerId="LiveId" clId="{10CBEF90-21F2-49AC-B14D-29347BB1E3F7}" dt="2025-09-01T03:56:21.148" v="1229" actId="478"/>
          <ac:picMkLst>
            <pc:docMk/>
            <pc:sldMk cId="2841888872" sldId="270"/>
            <ac:picMk id="7" creationId="{B89D2931-4150-90ED-1838-B65E941A1FA5}"/>
          </ac:picMkLst>
        </pc:picChg>
      </pc:sldChg>
      <pc:sldChg chg="addSp delSp modSp add mod setBg">
        <pc:chgData name="Arunima Paunikar" userId="c7591291c90d4f6e" providerId="LiveId" clId="{10CBEF90-21F2-49AC-B14D-29347BB1E3F7}" dt="2025-09-01T07:21:51.140" v="2795" actId="1076"/>
        <pc:sldMkLst>
          <pc:docMk/>
          <pc:sldMk cId="1570764729" sldId="271"/>
        </pc:sldMkLst>
        <pc:spChg chg="del mod">
          <ac:chgData name="Arunima Paunikar" userId="c7591291c90d4f6e" providerId="LiveId" clId="{10CBEF90-21F2-49AC-B14D-29347BB1E3F7}" dt="2025-09-01T03:59:08.164" v="1296" actId="478"/>
          <ac:spMkLst>
            <pc:docMk/>
            <pc:sldMk cId="1570764729" sldId="271"/>
            <ac:spMk id="4" creationId="{8EEC65C2-4E1E-391A-51DD-094BC4889977}"/>
          </ac:spMkLst>
        </pc:spChg>
        <pc:spChg chg="add mod">
          <ac:chgData name="Arunima Paunikar" userId="c7591291c90d4f6e" providerId="LiveId" clId="{10CBEF90-21F2-49AC-B14D-29347BB1E3F7}" dt="2025-09-01T07:21:51.140" v="2795" actId="1076"/>
          <ac:spMkLst>
            <pc:docMk/>
            <pc:sldMk cId="1570764729" sldId="271"/>
            <ac:spMk id="5" creationId="{14C4C7D6-F14A-B57F-EF56-87FD2915D0EA}"/>
          </ac:spMkLst>
        </pc:spChg>
      </pc:sldChg>
      <pc:sldChg chg="addSp delSp modSp add mod setBg">
        <pc:chgData name="Arunima Paunikar" userId="c7591291c90d4f6e" providerId="LiveId" clId="{10CBEF90-21F2-49AC-B14D-29347BB1E3F7}" dt="2025-09-01T09:50:24.239" v="3139" actId="1035"/>
        <pc:sldMkLst>
          <pc:docMk/>
          <pc:sldMk cId="1427734154" sldId="272"/>
        </pc:sldMkLst>
        <pc:spChg chg="add mod">
          <ac:chgData name="Arunima Paunikar" userId="c7591291c90d4f6e" providerId="LiveId" clId="{10CBEF90-21F2-49AC-B14D-29347BB1E3F7}" dt="2025-09-01T09:50:24.239" v="3139" actId="1035"/>
          <ac:spMkLst>
            <pc:docMk/>
            <pc:sldMk cId="1427734154" sldId="272"/>
            <ac:spMk id="4" creationId="{6D4B6589-B6C5-9ECD-B96A-4905ED5C83C8}"/>
          </ac:spMkLst>
        </pc:spChg>
        <pc:spChg chg="del">
          <ac:chgData name="Arunima Paunikar" userId="c7591291c90d4f6e" providerId="LiveId" clId="{10CBEF90-21F2-49AC-B14D-29347BB1E3F7}" dt="2025-09-01T04:16:45.811" v="1876" actId="478"/>
          <ac:spMkLst>
            <pc:docMk/>
            <pc:sldMk cId="1427734154" sldId="272"/>
            <ac:spMk id="5" creationId="{E61ECCBB-6F5E-0B28-D1CD-7F634CBE7CB7}"/>
          </ac:spMkLst>
        </pc:spChg>
        <pc:spChg chg="add del mod">
          <ac:chgData name="Arunima Paunikar" userId="c7591291c90d4f6e" providerId="LiveId" clId="{10CBEF90-21F2-49AC-B14D-29347BB1E3F7}" dt="2025-09-01T04:19:24.697" v="1929" actId="22"/>
          <ac:spMkLst>
            <pc:docMk/>
            <pc:sldMk cId="1427734154" sldId="272"/>
            <ac:spMk id="7" creationId="{EA042E1C-8DCC-8E99-274B-083AA62E90BD}"/>
          </ac:spMkLst>
        </pc:spChg>
      </pc:sldChg>
      <pc:sldChg chg="delSp modSp add del mod setBg">
        <pc:chgData name="Arunima Paunikar" userId="c7591291c90d4f6e" providerId="LiveId" clId="{10CBEF90-21F2-49AC-B14D-29347BB1E3F7}" dt="2025-09-01T07:09:48.529" v="2665" actId="47"/>
        <pc:sldMkLst>
          <pc:docMk/>
          <pc:sldMk cId="456644626" sldId="273"/>
        </pc:sldMkLst>
        <pc:spChg chg="del mod">
          <ac:chgData name="Arunima Paunikar" userId="c7591291c90d4f6e" providerId="LiveId" clId="{10CBEF90-21F2-49AC-B14D-29347BB1E3F7}" dt="2025-09-01T07:09:12.188" v="2408" actId="478"/>
          <ac:spMkLst>
            <pc:docMk/>
            <pc:sldMk cId="456644626" sldId="273"/>
            <ac:spMk id="52" creationId="{43B6E518-7630-4692-19A5-8D2B82165F91}"/>
          </ac:spMkLst>
        </pc:spChg>
        <pc:picChg chg="del">
          <ac:chgData name="Arunima Paunikar" userId="c7591291c90d4f6e" providerId="LiveId" clId="{10CBEF90-21F2-49AC-B14D-29347BB1E3F7}" dt="2025-09-01T07:09:16.168" v="2409" actId="478"/>
          <ac:picMkLst>
            <pc:docMk/>
            <pc:sldMk cId="456644626" sldId="273"/>
            <ac:picMk id="51" creationId="{6869F7E5-7B42-1DEE-6A07-CC45865CC040}"/>
          </ac:picMkLst>
        </pc:picChg>
      </pc:sldChg>
      <pc:sldChg chg="addSp delSp modSp add mod setBg">
        <pc:chgData name="Arunima Paunikar" userId="c7591291c90d4f6e" providerId="LiveId" clId="{10CBEF90-21F2-49AC-B14D-29347BB1E3F7}" dt="2025-09-01T07:15:08.525" v="2777" actId="1076"/>
        <pc:sldMkLst>
          <pc:docMk/>
          <pc:sldMk cId="1402666999" sldId="273"/>
        </pc:sldMkLst>
        <pc:spChg chg="del">
          <ac:chgData name="Arunima Paunikar" userId="c7591291c90d4f6e" providerId="LiveId" clId="{10CBEF90-21F2-49AC-B14D-29347BB1E3F7}" dt="2025-09-01T07:10:15.227" v="2671" actId="478"/>
          <ac:spMkLst>
            <pc:docMk/>
            <pc:sldMk cId="1402666999" sldId="273"/>
            <ac:spMk id="2" creationId="{468C8B39-78F4-6B21-60DF-9A44D0C91A87}"/>
          </ac:spMkLst>
        </pc:spChg>
        <pc:spChg chg="del mod">
          <ac:chgData name="Arunima Paunikar" userId="c7591291c90d4f6e" providerId="LiveId" clId="{10CBEF90-21F2-49AC-B14D-29347BB1E3F7}" dt="2025-09-01T07:10:13.998" v="2670"/>
          <ac:spMkLst>
            <pc:docMk/>
            <pc:sldMk cId="1402666999" sldId="273"/>
            <ac:spMk id="3" creationId="{615A9624-0C1E-57B3-1B48-07452A1D0020}"/>
          </ac:spMkLst>
        </pc:spChg>
        <pc:spChg chg="del">
          <ac:chgData name="Arunima Paunikar" userId="c7591291c90d4f6e" providerId="LiveId" clId="{10CBEF90-21F2-49AC-B14D-29347BB1E3F7}" dt="2025-09-01T07:10:15.227" v="2671" actId="478"/>
          <ac:spMkLst>
            <pc:docMk/>
            <pc:sldMk cId="1402666999" sldId="273"/>
            <ac:spMk id="22" creationId="{A9C0A805-D3F9-CC70-B73B-7F80AC6FF8D0}"/>
          </ac:spMkLst>
        </pc:spChg>
        <pc:spChg chg="add del mod">
          <ac:chgData name="Arunima Paunikar" userId="c7591291c90d4f6e" providerId="LiveId" clId="{10CBEF90-21F2-49AC-B14D-29347BB1E3F7}" dt="2025-09-01T07:10:26.063" v="2674" actId="478"/>
          <ac:spMkLst>
            <pc:docMk/>
            <pc:sldMk cId="1402666999" sldId="273"/>
            <ac:spMk id="24" creationId="{D2E1D21B-B481-8C05-A52D-73918AFEA9CB}"/>
          </ac:spMkLst>
        </pc:spChg>
        <pc:spChg chg="add del mod">
          <ac:chgData name="Arunima Paunikar" userId="c7591291c90d4f6e" providerId="LiveId" clId="{10CBEF90-21F2-49AC-B14D-29347BB1E3F7}" dt="2025-09-01T07:11:03.263" v="2688" actId="255"/>
          <ac:spMkLst>
            <pc:docMk/>
            <pc:sldMk cId="1402666999" sldId="273"/>
            <ac:spMk id="25" creationId="{EF299B14-DD23-3DDF-89C4-4857CF1436A7}"/>
          </ac:spMkLst>
        </pc:spChg>
        <pc:spChg chg="mod">
          <ac:chgData name="Arunima Paunikar" userId="c7591291c90d4f6e" providerId="LiveId" clId="{10CBEF90-21F2-49AC-B14D-29347BB1E3F7}" dt="2025-09-01T07:10:26.738" v="2675"/>
          <ac:spMkLst>
            <pc:docMk/>
            <pc:sldMk cId="1402666999" sldId="273"/>
            <ac:spMk id="27" creationId="{1C891453-09F8-13B1-B983-2D0E9DCBF0BC}"/>
          </ac:spMkLst>
        </pc:spChg>
        <pc:spChg chg="mod">
          <ac:chgData name="Arunima Paunikar" userId="c7591291c90d4f6e" providerId="LiveId" clId="{10CBEF90-21F2-49AC-B14D-29347BB1E3F7}" dt="2025-09-01T07:10:26.738" v="2675"/>
          <ac:spMkLst>
            <pc:docMk/>
            <pc:sldMk cId="1402666999" sldId="273"/>
            <ac:spMk id="28" creationId="{1A5B15CB-0EFA-9CCB-ADA5-7389ACEC2334}"/>
          </ac:spMkLst>
        </pc:spChg>
        <pc:spChg chg="mod">
          <ac:chgData name="Arunima Paunikar" userId="c7591291c90d4f6e" providerId="LiveId" clId="{10CBEF90-21F2-49AC-B14D-29347BB1E3F7}" dt="2025-09-01T07:10:26.738" v="2675"/>
          <ac:spMkLst>
            <pc:docMk/>
            <pc:sldMk cId="1402666999" sldId="273"/>
            <ac:spMk id="30" creationId="{84D87C6A-C62A-4A89-B9E6-7D4883737A0D}"/>
          </ac:spMkLst>
        </pc:spChg>
        <pc:spChg chg="mod">
          <ac:chgData name="Arunima Paunikar" userId="c7591291c90d4f6e" providerId="LiveId" clId="{10CBEF90-21F2-49AC-B14D-29347BB1E3F7}" dt="2025-09-01T07:10:26.738" v="2675"/>
          <ac:spMkLst>
            <pc:docMk/>
            <pc:sldMk cId="1402666999" sldId="273"/>
            <ac:spMk id="31" creationId="{C32A563E-DA23-EA31-56D9-CE4B68B21DFE}"/>
          </ac:spMkLst>
        </pc:spChg>
        <pc:spChg chg="add del mod">
          <ac:chgData name="Arunima Paunikar" userId="c7591291c90d4f6e" providerId="LiveId" clId="{10CBEF90-21F2-49AC-B14D-29347BB1E3F7}" dt="2025-09-01T07:10:30.166" v="2677" actId="478"/>
          <ac:spMkLst>
            <pc:docMk/>
            <pc:sldMk cId="1402666999" sldId="273"/>
            <ac:spMk id="32" creationId="{368D8C82-AB8D-FBD1-429D-44F04B782378}"/>
          </ac:spMkLst>
        </pc:spChg>
        <pc:spChg chg="add del mod">
          <ac:chgData name="Arunima Paunikar" userId="c7591291c90d4f6e" providerId="LiveId" clId="{10CBEF90-21F2-49AC-B14D-29347BB1E3F7}" dt="2025-09-01T07:10:32.891" v="2678" actId="478"/>
          <ac:spMkLst>
            <pc:docMk/>
            <pc:sldMk cId="1402666999" sldId="273"/>
            <ac:spMk id="33" creationId="{39D5DF3E-B49D-CDBB-2E03-568E13EF43A6}"/>
          </ac:spMkLst>
        </pc:spChg>
        <pc:spChg chg="add del">
          <ac:chgData name="Arunima Paunikar" userId="c7591291c90d4f6e" providerId="LiveId" clId="{10CBEF90-21F2-49AC-B14D-29347BB1E3F7}" dt="2025-09-01T07:10:47.990" v="2684" actId="22"/>
          <ac:spMkLst>
            <pc:docMk/>
            <pc:sldMk cId="1402666999" sldId="273"/>
            <ac:spMk id="35" creationId="{FD574D26-54F2-D3D2-2591-27262E32F9D9}"/>
          </ac:spMkLst>
        </pc:spChg>
        <pc:spChg chg="add mod">
          <ac:chgData name="Arunima Paunikar" userId="c7591291c90d4f6e" providerId="LiveId" clId="{10CBEF90-21F2-49AC-B14D-29347BB1E3F7}" dt="2025-09-01T07:15:08.525" v="2777" actId="1076"/>
          <ac:spMkLst>
            <pc:docMk/>
            <pc:sldMk cId="1402666999" sldId="273"/>
            <ac:spMk id="37" creationId="{BEC348DE-49F8-D466-EDDB-3181DEB904E0}"/>
          </ac:spMkLst>
        </pc:spChg>
        <pc:spChg chg="add del mod">
          <ac:chgData name="Arunima Paunikar" userId="c7591291c90d4f6e" providerId="LiveId" clId="{10CBEF90-21F2-49AC-B14D-29347BB1E3F7}" dt="2025-09-01T07:12:24.055" v="2704" actId="478"/>
          <ac:spMkLst>
            <pc:docMk/>
            <pc:sldMk cId="1402666999" sldId="273"/>
            <ac:spMk id="39" creationId="{B0613323-5FA8-54C9-E667-39610016A3BC}"/>
          </ac:spMkLst>
        </pc:spChg>
        <pc:grpChg chg="del">
          <ac:chgData name="Arunima Paunikar" userId="c7591291c90d4f6e" providerId="LiveId" clId="{10CBEF90-21F2-49AC-B14D-29347BB1E3F7}" dt="2025-09-01T07:10:15.227" v="2671" actId="478"/>
          <ac:grpSpMkLst>
            <pc:docMk/>
            <pc:sldMk cId="1402666999" sldId="273"/>
            <ac:grpSpMk id="4" creationId="{1630E1EC-EDBB-D59F-E98A-1DCCB5309129}"/>
          </ac:grpSpMkLst>
        </pc:grpChg>
        <pc:grpChg chg="del">
          <ac:chgData name="Arunima Paunikar" userId="c7591291c90d4f6e" providerId="LiveId" clId="{10CBEF90-21F2-49AC-B14D-29347BB1E3F7}" dt="2025-09-01T07:10:15.227" v="2671" actId="478"/>
          <ac:grpSpMkLst>
            <pc:docMk/>
            <pc:sldMk cId="1402666999" sldId="273"/>
            <ac:grpSpMk id="7" creationId="{394E6E62-BEC8-4C8F-B581-413989517244}"/>
          </ac:grpSpMkLst>
        </pc:grpChg>
        <pc:grpChg chg="del">
          <ac:chgData name="Arunima Paunikar" userId="c7591291c90d4f6e" providerId="LiveId" clId="{10CBEF90-21F2-49AC-B14D-29347BB1E3F7}" dt="2025-09-01T07:10:15.227" v="2671" actId="478"/>
          <ac:grpSpMkLst>
            <pc:docMk/>
            <pc:sldMk cId="1402666999" sldId="273"/>
            <ac:grpSpMk id="10" creationId="{2CA4F3C8-8AA7-F08F-7A2E-94EF5159AE93}"/>
          </ac:grpSpMkLst>
        </pc:grpChg>
        <pc:grpChg chg="del">
          <ac:chgData name="Arunima Paunikar" userId="c7591291c90d4f6e" providerId="LiveId" clId="{10CBEF90-21F2-49AC-B14D-29347BB1E3F7}" dt="2025-09-01T07:10:15.227" v="2671" actId="478"/>
          <ac:grpSpMkLst>
            <pc:docMk/>
            <pc:sldMk cId="1402666999" sldId="273"/>
            <ac:grpSpMk id="13" creationId="{0BA1C0B4-BBD9-4313-C08D-1BAE8E29EA95}"/>
          </ac:grpSpMkLst>
        </pc:grpChg>
        <pc:grpChg chg="del">
          <ac:chgData name="Arunima Paunikar" userId="c7591291c90d4f6e" providerId="LiveId" clId="{10CBEF90-21F2-49AC-B14D-29347BB1E3F7}" dt="2025-09-01T07:10:15.227" v="2671" actId="478"/>
          <ac:grpSpMkLst>
            <pc:docMk/>
            <pc:sldMk cId="1402666999" sldId="273"/>
            <ac:grpSpMk id="16" creationId="{E34564E1-0B70-FE3B-F7C5-A00E425DC40D}"/>
          </ac:grpSpMkLst>
        </pc:grpChg>
        <pc:grpChg chg="del">
          <ac:chgData name="Arunima Paunikar" userId="c7591291c90d4f6e" providerId="LiveId" clId="{10CBEF90-21F2-49AC-B14D-29347BB1E3F7}" dt="2025-09-01T07:10:15.227" v="2671" actId="478"/>
          <ac:grpSpMkLst>
            <pc:docMk/>
            <pc:sldMk cId="1402666999" sldId="273"/>
            <ac:grpSpMk id="19" creationId="{CF549D64-1996-B5FC-CE80-0102B35CF3B5}"/>
          </ac:grpSpMkLst>
        </pc:grpChg>
        <pc:grpChg chg="add del mod">
          <ac:chgData name="Arunima Paunikar" userId="c7591291c90d4f6e" providerId="LiveId" clId="{10CBEF90-21F2-49AC-B14D-29347BB1E3F7}" dt="2025-09-01T07:10:30.166" v="2677" actId="478"/>
          <ac:grpSpMkLst>
            <pc:docMk/>
            <pc:sldMk cId="1402666999" sldId="273"/>
            <ac:grpSpMk id="26" creationId="{00240A64-693A-0BA7-75D4-1324928F4A6A}"/>
          </ac:grpSpMkLst>
        </pc:grpChg>
        <pc:grpChg chg="add del mod">
          <ac:chgData name="Arunima Paunikar" userId="c7591291c90d4f6e" providerId="LiveId" clId="{10CBEF90-21F2-49AC-B14D-29347BB1E3F7}" dt="2025-09-01T07:10:30.166" v="2677" actId="478"/>
          <ac:grpSpMkLst>
            <pc:docMk/>
            <pc:sldMk cId="1402666999" sldId="273"/>
            <ac:grpSpMk id="29" creationId="{7D21512A-DEF4-FD58-833B-9A4E897803C3}"/>
          </ac:grpSpMkLst>
        </pc:grpChg>
      </pc:sldChg>
      <pc:sldChg chg="add del setBg">
        <pc:chgData name="Arunima Paunikar" userId="c7591291c90d4f6e" providerId="LiveId" clId="{10CBEF90-21F2-49AC-B14D-29347BB1E3F7}" dt="2025-09-01T04:16:53.396" v="1879"/>
        <pc:sldMkLst>
          <pc:docMk/>
          <pc:sldMk cId="3875610482" sldId="273"/>
        </pc:sldMkLst>
      </pc:sldChg>
      <pc:sldChg chg="delSp modSp add mod ord setBg">
        <pc:chgData name="Arunima Paunikar" userId="c7591291c90d4f6e" providerId="LiveId" clId="{10CBEF90-21F2-49AC-B14D-29347BB1E3F7}" dt="2025-09-01T07:13:30.663" v="2738"/>
        <pc:sldMkLst>
          <pc:docMk/>
          <pc:sldMk cId="3837041914" sldId="274"/>
        </pc:sldMkLst>
        <pc:spChg chg="mod">
          <ac:chgData name="Arunima Paunikar" userId="c7591291c90d4f6e" providerId="LiveId" clId="{10CBEF90-21F2-49AC-B14D-29347BB1E3F7}" dt="2025-09-01T07:13:18.549" v="2736" actId="255"/>
          <ac:spMkLst>
            <pc:docMk/>
            <pc:sldMk cId="3837041914" sldId="274"/>
            <ac:spMk id="37" creationId="{24DDEC1D-D093-4D4D-03CE-AA482DB7F9F0}"/>
          </ac:spMkLst>
        </pc:spChg>
        <pc:spChg chg="del mod">
          <ac:chgData name="Arunima Paunikar" userId="c7591291c90d4f6e" providerId="LiveId" clId="{10CBEF90-21F2-49AC-B14D-29347BB1E3F7}" dt="2025-09-01T07:12:43.834" v="2729" actId="478"/>
          <ac:spMkLst>
            <pc:docMk/>
            <pc:sldMk cId="3837041914" sldId="274"/>
            <ac:spMk id="39" creationId="{101EFCF4-7B10-3566-CC64-ED450FFE8C97}"/>
          </ac:spMkLst>
        </pc:spChg>
      </pc:sldChg>
      <pc:sldChg chg="addSp delSp modSp add mod setBg">
        <pc:chgData name="Arunima Paunikar" userId="c7591291c90d4f6e" providerId="LiveId" clId="{10CBEF90-21F2-49AC-B14D-29347BB1E3F7}" dt="2025-09-01T09:23:48.901" v="2918" actId="368"/>
        <pc:sldMkLst>
          <pc:docMk/>
          <pc:sldMk cId="2461295587" sldId="275"/>
        </pc:sldMkLst>
        <pc:spChg chg="add mod">
          <ac:chgData name="Arunima Paunikar" userId="c7591291c90d4f6e" providerId="LiveId" clId="{10CBEF90-21F2-49AC-B14D-29347BB1E3F7}" dt="2025-09-01T09:23:48.901" v="2918" actId="368"/>
          <ac:spMkLst>
            <pc:docMk/>
            <pc:sldMk cId="2461295587" sldId="275"/>
            <ac:spMk id="3" creationId="{CD0909B5-1AE3-5F0E-D808-A2ACCD695B93}"/>
          </ac:spMkLst>
        </pc:spChg>
        <pc:spChg chg="add del">
          <ac:chgData name="Arunima Paunikar" userId="c7591291c90d4f6e" providerId="LiveId" clId="{10CBEF90-21F2-49AC-B14D-29347BB1E3F7}" dt="2025-09-01T09:23:29.546" v="2909" actId="22"/>
          <ac:spMkLst>
            <pc:docMk/>
            <pc:sldMk cId="2461295587" sldId="275"/>
            <ac:spMk id="5" creationId="{8020B7EE-5219-A23C-A535-E1A6348E72E0}"/>
          </ac:spMkLst>
        </pc:spChg>
        <pc:spChg chg="mod">
          <ac:chgData name="Arunima Paunikar" userId="c7591291c90d4f6e" providerId="LiveId" clId="{10CBEF90-21F2-49AC-B14D-29347BB1E3F7}" dt="2025-09-01T07:18:34.990" v="2794" actId="1036"/>
          <ac:spMkLst>
            <pc:docMk/>
            <pc:sldMk cId="2461295587" sldId="275"/>
            <ac:spMk id="25" creationId="{0899F0F8-72CE-8E78-3392-1E75105DC444}"/>
          </ac:spMkLst>
        </pc:spChg>
        <pc:spChg chg="del mod">
          <ac:chgData name="Arunima Paunikar" userId="c7591291c90d4f6e" providerId="LiveId" clId="{10CBEF90-21F2-49AC-B14D-29347BB1E3F7}" dt="2025-09-01T07:17:41.748" v="2787"/>
          <ac:spMkLst>
            <pc:docMk/>
            <pc:sldMk cId="2461295587" sldId="275"/>
            <ac:spMk id="37" creationId="{7276455B-EA35-4FD8-2542-6BB9A4EB2D18}"/>
          </ac:spMkLst>
        </pc:spChg>
      </pc:sldChg>
      <pc:sldChg chg="addSp delSp add del mod setBg">
        <pc:chgData name="Arunima Paunikar" userId="c7591291c90d4f6e" providerId="LiveId" clId="{10CBEF90-21F2-49AC-B14D-29347BB1E3F7}" dt="2025-09-01T09:23:44.028" v="2915"/>
        <pc:sldMkLst>
          <pc:docMk/>
          <pc:sldMk cId="198433085" sldId="276"/>
        </pc:sldMkLst>
        <pc:spChg chg="add del">
          <ac:chgData name="Arunima Paunikar" userId="c7591291c90d4f6e" providerId="LiveId" clId="{10CBEF90-21F2-49AC-B14D-29347BB1E3F7}" dt="2025-09-01T09:23:43.414" v="2914" actId="478"/>
          <ac:spMkLst>
            <pc:docMk/>
            <pc:sldMk cId="198433085" sldId="276"/>
            <ac:spMk id="3" creationId="{DB588D1B-7508-43C2-5B3F-1B11F3CB6F93}"/>
          </ac:spMkLst>
        </pc:spChg>
      </pc:sldChg>
      <pc:sldChg chg="addSp delSp modSp add mod setBg">
        <pc:chgData name="Arunima Paunikar" userId="c7591291c90d4f6e" providerId="LiveId" clId="{10CBEF90-21F2-49AC-B14D-29347BB1E3F7}" dt="2025-09-01T09:32:48.203" v="2984" actId="20577"/>
        <pc:sldMkLst>
          <pc:docMk/>
          <pc:sldMk cId="1660599927" sldId="276"/>
        </pc:sldMkLst>
        <pc:spChg chg="del mod">
          <ac:chgData name="Arunima Paunikar" userId="c7591291c90d4f6e" providerId="LiveId" clId="{10CBEF90-21F2-49AC-B14D-29347BB1E3F7}" dt="2025-09-01T09:24:02.839" v="2922" actId="478"/>
          <ac:spMkLst>
            <pc:docMk/>
            <pc:sldMk cId="1660599927" sldId="276"/>
            <ac:spMk id="3" creationId="{6FDAB3C4-8ED4-B4DE-6437-9C8E5FE98EEC}"/>
          </ac:spMkLst>
        </pc:spChg>
        <pc:spChg chg="add mod">
          <ac:chgData name="Arunima Paunikar" userId="c7591291c90d4f6e" providerId="LiveId" clId="{10CBEF90-21F2-49AC-B14D-29347BB1E3F7}" dt="2025-09-01T09:32:48.203" v="2984" actId="20577"/>
          <ac:spMkLst>
            <pc:docMk/>
            <pc:sldMk cId="1660599927" sldId="276"/>
            <ac:spMk id="4" creationId="{F330DC28-0BAB-874B-F299-16A7B21299BB}"/>
          </ac:spMkLst>
        </pc:spChg>
      </pc:sldChg>
      <pc:sldChg chg="addSp delSp modSp add mod setBg">
        <pc:chgData name="Arunima Paunikar" userId="c7591291c90d4f6e" providerId="LiveId" clId="{10CBEF90-21F2-49AC-B14D-29347BB1E3F7}" dt="2025-09-01T09:37:37.508" v="3052" actId="1076"/>
        <pc:sldMkLst>
          <pc:docMk/>
          <pc:sldMk cId="3742288442" sldId="277"/>
        </pc:sldMkLst>
        <pc:spChg chg="add mod">
          <ac:chgData name="Arunima Paunikar" userId="c7591291c90d4f6e" providerId="LiveId" clId="{10CBEF90-21F2-49AC-B14D-29347BB1E3F7}" dt="2025-09-01T09:37:37.508" v="3052" actId="1076"/>
          <ac:spMkLst>
            <pc:docMk/>
            <pc:sldMk cId="3742288442" sldId="277"/>
            <ac:spMk id="3" creationId="{67B9AA9D-F50F-DAE1-BF9A-F4B2B91DEF82}"/>
          </ac:spMkLst>
        </pc:spChg>
        <pc:spChg chg="del mod">
          <ac:chgData name="Arunima Paunikar" userId="c7591291c90d4f6e" providerId="LiveId" clId="{10CBEF90-21F2-49AC-B14D-29347BB1E3F7}" dt="2025-09-01T09:34:04.918" v="2989" actId="478"/>
          <ac:spMkLst>
            <pc:docMk/>
            <pc:sldMk cId="3742288442" sldId="277"/>
            <ac:spMk id="4" creationId="{4CAF7FB4-49B5-0BCF-02DA-2B9A4F242F0F}"/>
          </ac:spMkLst>
        </pc:spChg>
        <pc:spChg chg="mod">
          <ac:chgData name="Arunima Paunikar" userId="c7591291c90d4f6e" providerId="LiveId" clId="{10CBEF90-21F2-49AC-B14D-29347BB1E3F7}" dt="2025-09-01T09:34:13.376" v="2990"/>
          <ac:spMkLst>
            <pc:docMk/>
            <pc:sldMk cId="3742288442" sldId="277"/>
            <ac:spMk id="25" creationId="{864F3ACA-8CB1-5C3E-2587-598A61EC1698}"/>
          </ac:spMkLst>
        </pc:spChg>
      </pc:sldChg>
      <pc:sldChg chg="addSp delSp modSp add mod setBg">
        <pc:chgData name="Arunima Paunikar" userId="c7591291c90d4f6e" providerId="LiveId" clId="{10CBEF90-21F2-49AC-B14D-29347BB1E3F7}" dt="2025-09-01T10:02:19.010" v="3348" actId="1076"/>
        <pc:sldMkLst>
          <pc:docMk/>
          <pc:sldMk cId="1681019644" sldId="278"/>
        </pc:sldMkLst>
        <pc:spChg chg="del mod">
          <ac:chgData name="Arunima Paunikar" userId="c7591291c90d4f6e" providerId="LiveId" clId="{10CBEF90-21F2-49AC-B14D-29347BB1E3F7}" dt="2025-09-01T09:41:47.968" v="3058" actId="478"/>
          <ac:spMkLst>
            <pc:docMk/>
            <pc:sldMk cId="1681019644" sldId="278"/>
            <ac:spMk id="3" creationId="{D0AA19CB-4D6A-B420-3C29-87DD981F3A03}"/>
          </ac:spMkLst>
        </pc:spChg>
        <pc:spChg chg="add mod">
          <ac:chgData name="Arunima Paunikar" userId="c7591291c90d4f6e" providerId="LiveId" clId="{10CBEF90-21F2-49AC-B14D-29347BB1E3F7}" dt="2025-09-01T10:02:19.010" v="3348" actId="1076"/>
          <ac:spMkLst>
            <pc:docMk/>
            <pc:sldMk cId="1681019644" sldId="278"/>
            <ac:spMk id="4" creationId="{1486A653-F8B8-4716-6F4B-0A929CA8F3AD}"/>
          </ac:spMkLst>
        </pc:spChg>
        <pc:spChg chg="mod">
          <ac:chgData name="Arunima Paunikar" userId="c7591291c90d4f6e" providerId="LiveId" clId="{10CBEF90-21F2-49AC-B14D-29347BB1E3F7}" dt="2025-09-01T09:41:55.614" v="3059"/>
          <ac:spMkLst>
            <pc:docMk/>
            <pc:sldMk cId="1681019644" sldId="278"/>
            <ac:spMk id="25" creationId="{A550428F-5BFD-ADD0-F4C4-533708010E33}"/>
          </ac:spMkLst>
        </pc:spChg>
      </pc:sldChg>
      <pc:sldChg chg="addSp delSp modSp add del mod setBg">
        <pc:chgData name="Arunima Paunikar" userId="c7591291c90d4f6e" providerId="LiveId" clId="{10CBEF90-21F2-49AC-B14D-29347BB1E3F7}" dt="2025-09-01T09:50:23.477" v="3138"/>
        <pc:sldMkLst>
          <pc:docMk/>
          <pc:sldMk cId="312478472" sldId="279"/>
        </pc:sldMkLst>
        <pc:spChg chg="add del">
          <ac:chgData name="Arunima Paunikar" userId="c7591291c90d4f6e" providerId="LiveId" clId="{10CBEF90-21F2-49AC-B14D-29347BB1E3F7}" dt="2025-09-01T09:50:20.344" v="3133" actId="22"/>
          <ac:spMkLst>
            <pc:docMk/>
            <pc:sldMk cId="312478472" sldId="279"/>
            <ac:spMk id="3" creationId="{E19C89A0-3BF1-51AC-0FD4-2FCF037EC07E}"/>
          </ac:spMkLst>
        </pc:spChg>
        <pc:spChg chg="add del">
          <ac:chgData name="Arunima Paunikar" userId="c7591291c90d4f6e" providerId="LiveId" clId="{10CBEF90-21F2-49AC-B14D-29347BB1E3F7}" dt="2025-09-01T09:50:21.667" v="3136" actId="478"/>
          <ac:spMkLst>
            <pc:docMk/>
            <pc:sldMk cId="312478472" sldId="279"/>
            <ac:spMk id="4" creationId="{6822CAFF-B87C-CBD1-6A02-BC161E556C0C}"/>
          </ac:spMkLst>
        </pc:spChg>
        <pc:spChg chg="mod">
          <ac:chgData name="Arunima Paunikar" userId="c7591291c90d4f6e" providerId="LiveId" clId="{10CBEF90-21F2-49AC-B14D-29347BB1E3F7}" dt="2025-09-01T09:50:21.354" v="3135"/>
          <ac:spMkLst>
            <pc:docMk/>
            <pc:sldMk cId="312478472" sldId="279"/>
            <ac:spMk id="25" creationId="{8776F5F5-A440-9E42-B1FD-ECFC45F8F167}"/>
          </ac:spMkLst>
        </pc:spChg>
      </pc:sldChg>
      <pc:sldChg chg="addSp delSp modSp add mod setBg">
        <pc:chgData name="Arunima Paunikar" userId="c7591291c90d4f6e" providerId="LiveId" clId="{10CBEF90-21F2-49AC-B14D-29347BB1E3F7}" dt="2025-09-01T09:54:12.201" v="3202" actId="12"/>
        <pc:sldMkLst>
          <pc:docMk/>
          <pc:sldMk cId="2488102664" sldId="279"/>
        </pc:sldMkLst>
        <pc:spChg chg="add mod">
          <ac:chgData name="Arunima Paunikar" userId="c7591291c90d4f6e" providerId="LiveId" clId="{10CBEF90-21F2-49AC-B14D-29347BB1E3F7}" dt="2025-09-01T09:54:12.201" v="3202" actId="12"/>
          <ac:spMkLst>
            <pc:docMk/>
            <pc:sldMk cId="2488102664" sldId="279"/>
            <ac:spMk id="3" creationId="{285AA10F-DCFB-E934-C137-26F99E91B7F6}"/>
          </ac:spMkLst>
        </pc:spChg>
        <pc:spChg chg="del">
          <ac:chgData name="Arunima Paunikar" userId="c7591291c90d4f6e" providerId="LiveId" clId="{10CBEF90-21F2-49AC-B14D-29347BB1E3F7}" dt="2025-09-01T09:50:40.391" v="3145" actId="478"/>
          <ac:spMkLst>
            <pc:docMk/>
            <pc:sldMk cId="2488102664" sldId="279"/>
            <ac:spMk id="4" creationId="{4BCDA8F0-1C14-41EB-D247-0CF2CE4FD3CC}"/>
          </ac:spMkLst>
        </pc:spChg>
        <pc:spChg chg="mod">
          <ac:chgData name="Arunima Paunikar" userId="c7591291c90d4f6e" providerId="LiveId" clId="{10CBEF90-21F2-49AC-B14D-29347BB1E3F7}" dt="2025-09-01T09:50:46.587" v="3146"/>
          <ac:spMkLst>
            <pc:docMk/>
            <pc:sldMk cId="2488102664" sldId="279"/>
            <ac:spMk id="25" creationId="{5488A979-1A4A-1D24-0BF8-9EEAA0F2BA87}"/>
          </ac:spMkLst>
        </pc:spChg>
      </pc:sldChg>
      <pc:sldChg chg="modSp add mod setBg">
        <pc:chgData name="Arunima Paunikar" userId="c7591291c90d4f6e" providerId="LiveId" clId="{10CBEF90-21F2-49AC-B14D-29347BB1E3F7}" dt="2025-09-01T11:28:08.224" v="3353" actId="2710"/>
        <pc:sldMkLst>
          <pc:docMk/>
          <pc:sldMk cId="2634187395" sldId="280"/>
        </pc:sldMkLst>
        <pc:spChg chg="mod">
          <ac:chgData name="Arunima Paunikar" userId="c7591291c90d4f6e" providerId="LiveId" clId="{10CBEF90-21F2-49AC-B14D-29347BB1E3F7}" dt="2025-09-01T11:28:08.224" v="3353" actId="2710"/>
          <ac:spMkLst>
            <pc:docMk/>
            <pc:sldMk cId="2634187395" sldId="280"/>
            <ac:spMk id="3" creationId="{2F5ED0AB-C7F7-519D-2DEC-A45ABABFFF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761BA-FE71-45A3-86D0-E7CB84A61B79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B3302-31DA-4673-AF50-EC1009B2E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4413C-C1CC-E844-94E5-540801AD0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600A6-15C0-5248-CFD3-7DB22052C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3371C-D862-5C13-21BA-D65721F20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A9647-6207-2115-4DC6-A47342BEB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3302-31DA-4673-AF50-EC1009B2E08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6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65FB2-FD90-84C9-7B67-AC7CD2C7F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ABB31-790E-06A4-CA81-DE33BDA20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F7A47-89DC-1A7C-8E14-E304E8534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7017C-1464-24D9-8D5B-9B59CCBCA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3302-31DA-4673-AF50-EC1009B2E08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07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E5443-6F02-8FDD-A852-EBF217D73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02D3DB-E23F-A7DE-A375-91A41A440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75D87-C4BE-2A98-B032-E5D69105F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1640-4684-9971-F25C-5DCD64A19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3302-31DA-4673-AF50-EC1009B2E08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89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55885-3A5A-3BD4-65CE-81AB36E2D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F01EA-9D0D-2361-55CA-F6F985870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4F1527-C629-B69D-BA73-2EDFFE2F1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DFC77-D317-3EB8-8C0F-DE3E328D3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3302-31DA-4673-AF50-EC1009B2E08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5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262C-5364-37DD-119E-551568601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48D35E-A79A-96AE-CA60-ED1E3B274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C7F3C-B21A-77B8-B2A8-F3B78D977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18179-BA16-D1E6-0E37-AF63622F3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3302-31DA-4673-AF50-EC1009B2E08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24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9B3302-31DA-4673-AF50-EC1009B2E08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www.canva.com/design/DAGxszOVLsQ/8FRKWuOqG7RatTAMTgNVqw/edit?utm_content=DAGxszOVLsQ&amp;utm_campaign=designshare&amp;utm_medium=link2&amp;utm_source=sharebutt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anva.com/design/DAGxc652Gbo/ZsZiCEWTlRvkub0jjLhLlA/edit?utm_content=DAGxc652Gbo&amp;utm_campaign=designshare&amp;utm_medium=link2&amp;utm_source=sharebutton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"/>
          <p:cNvSpPr/>
          <p:nvPr/>
        </p:nvSpPr>
        <p:spPr>
          <a:xfrm>
            <a:off x="14625098" y="6964928"/>
            <a:ext cx="3875147" cy="3875068"/>
          </a:xfrm>
          <a:custGeom>
            <a:avLst/>
            <a:gdLst/>
            <a:ahLst/>
            <a:cxnLst/>
            <a:rect l="l" t="t" r="r" b="b"/>
            <a:pathLst>
              <a:path w="6223889" h="6223762">
                <a:moveTo>
                  <a:pt x="6223889" y="3111881"/>
                </a:moveTo>
                <a:cubicBezTo>
                  <a:pt x="6223889" y="4830572"/>
                  <a:pt x="4830572" y="6223762"/>
                  <a:pt x="3112008" y="6223762"/>
                </a:cubicBezTo>
                <a:cubicBezTo>
                  <a:pt x="1393444" y="6223762"/>
                  <a:pt x="0" y="4830572"/>
                  <a:pt x="0" y="3111881"/>
                </a:cubicBezTo>
                <a:cubicBezTo>
                  <a:pt x="0" y="1393190"/>
                  <a:pt x="1393317" y="0"/>
                  <a:pt x="3111881" y="0"/>
                </a:cubicBezTo>
                <a:cubicBezTo>
                  <a:pt x="4830445" y="0"/>
                  <a:pt x="6223889" y="1393317"/>
                  <a:pt x="6223889" y="3111881"/>
                </a:cubicBezTo>
                <a:close/>
              </a:path>
            </a:pathLst>
          </a:custGeom>
          <a:blipFill>
            <a:blip r:embed="rId2">
              <a:alphaModFix amt="85000"/>
            </a:blip>
            <a:stretch>
              <a:fillRect l="-28583" r="-28583"/>
            </a:stretch>
          </a:blipFill>
          <a:effectLst/>
        </p:spPr>
        <p:txBody>
          <a:bodyPr/>
          <a:lstStyle/>
          <a:p>
            <a:endParaRPr lang="en-IN" dirty="0"/>
          </a:p>
        </p:txBody>
      </p:sp>
      <p:grpSp>
        <p:nvGrpSpPr>
          <p:cNvPr id="44" name="Group 44"/>
          <p:cNvGrpSpPr/>
          <p:nvPr/>
        </p:nvGrpSpPr>
        <p:grpSpPr>
          <a:xfrm>
            <a:off x="4457700" y="5539087"/>
            <a:ext cx="9372599" cy="2261803"/>
            <a:chOff x="0" y="-38100"/>
            <a:chExt cx="1049891" cy="446404"/>
          </a:xfrm>
        </p:grpSpPr>
        <p:sp>
          <p:nvSpPr>
            <p:cNvPr id="45" name="Freeform 45"/>
            <p:cNvSpPr/>
            <p:nvPr/>
          </p:nvSpPr>
          <p:spPr>
            <a:xfrm>
              <a:off x="4359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3" name="TextBox 63"/>
          <p:cNvSpPr txBox="1"/>
          <p:nvPr/>
        </p:nvSpPr>
        <p:spPr>
          <a:xfrm>
            <a:off x="5983024" y="2823804"/>
            <a:ext cx="6269494" cy="8481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18340457" cy="936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5830140" y="6102673"/>
            <a:ext cx="6575261" cy="1327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74"/>
              </a:lnSpc>
              <a:spcBef>
                <a:spcPct val="0"/>
              </a:spcBef>
            </a:pPr>
            <a:r>
              <a:rPr lang="en-US" sz="2481" dirty="0">
                <a:solidFill>
                  <a:schemeClr val="bg1"/>
                </a:solidFill>
                <a:latin typeface="Poppins" panose="00000500000000000000" pitchFamily="2" charset="0"/>
                <a:ea typeface="Poppins Bold"/>
                <a:cs typeface="Poppins" panose="00000500000000000000" pitchFamily="2" charset="0"/>
                <a:sym typeface="Poppins Bold"/>
              </a:rPr>
              <a:t>Team Name:   </a:t>
            </a:r>
            <a:r>
              <a:rPr lang="en-US" sz="2600" b="1" dirty="0">
                <a:solidFill>
                  <a:schemeClr val="bg1"/>
                </a:solidFill>
                <a:latin typeface="Poppins" panose="00000500000000000000" pitchFamily="2" charset="0"/>
                <a:ea typeface="Poppins Bold"/>
                <a:cs typeface="Poppins" panose="00000500000000000000" pitchFamily="2" charset="0"/>
                <a:sym typeface="Poppins Bold"/>
              </a:rPr>
              <a:t>Curi</a:t>
            </a:r>
            <a:r>
              <a:rPr lang="en-IN" sz="2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_</a:t>
            </a:r>
            <a:r>
              <a:rPr lang="en-US" sz="2600" b="1" dirty="0">
                <a:solidFill>
                  <a:schemeClr val="bg1"/>
                </a:solidFill>
                <a:latin typeface="Poppins" panose="00000500000000000000" pitchFamily="2" charset="0"/>
                <a:ea typeface="Poppins Bold"/>
                <a:cs typeface="Poppins" panose="00000500000000000000" pitchFamily="2" charset="0"/>
                <a:sym typeface="Poppins Bold"/>
              </a:rPr>
              <a:t>Mind</a:t>
            </a:r>
          </a:p>
          <a:p>
            <a:pPr algn="ctr">
              <a:lnSpc>
                <a:spcPts val="3474"/>
              </a:lnSpc>
              <a:spcBef>
                <a:spcPct val="0"/>
              </a:spcBef>
            </a:pPr>
            <a:r>
              <a:rPr lang="en-US" sz="2481" dirty="0">
                <a:solidFill>
                  <a:schemeClr val="bg1"/>
                </a:solidFill>
                <a:latin typeface="Poppins" panose="00000500000000000000" pitchFamily="2" charset="0"/>
                <a:ea typeface="Poppins Bold"/>
                <a:cs typeface="Poppins" panose="00000500000000000000" pitchFamily="2" charset="0"/>
                <a:sym typeface="Poppins Bold"/>
              </a:rPr>
              <a:t>Team Leader:  </a:t>
            </a:r>
            <a:r>
              <a:rPr lang="en-US" sz="2600" b="1" dirty="0">
                <a:solidFill>
                  <a:schemeClr val="bg1"/>
                </a:solidFill>
                <a:latin typeface="Poppins" panose="00000500000000000000" pitchFamily="2" charset="0"/>
                <a:ea typeface="Poppins Bold"/>
                <a:cs typeface="Poppins" panose="00000500000000000000" pitchFamily="2" charset="0"/>
                <a:sym typeface="Poppins Bold"/>
              </a:rPr>
              <a:t>Arunima Paunikar</a:t>
            </a:r>
          </a:p>
          <a:p>
            <a:pPr algn="ctr">
              <a:lnSpc>
                <a:spcPts val="3474"/>
              </a:lnSpc>
              <a:spcBef>
                <a:spcPct val="0"/>
              </a:spcBef>
            </a:pPr>
            <a:r>
              <a:rPr lang="en-US" sz="2481" dirty="0">
                <a:solidFill>
                  <a:schemeClr val="bg1"/>
                </a:solidFill>
                <a:latin typeface="Poppins" panose="00000500000000000000" pitchFamily="2" charset="0"/>
                <a:ea typeface="Poppins Bold"/>
                <a:cs typeface="Poppins" panose="00000500000000000000" pitchFamily="2" charset="0"/>
                <a:sym typeface="Poppins Bold"/>
              </a:rPr>
              <a:t>Team Member:  </a:t>
            </a:r>
            <a:r>
              <a:rPr lang="en-US" sz="2600" b="1" dirty="0">
                <a:solidFill>
                  <a:schemeClr val="bg1"/>
                </a:solidFill>
                <a:latin typeface="Poppins" panose="00000500000000000000" pitchFamily="2" charset="0"/>
                <a:ea typeface="Poppins Bold"/>
                <a:cs typeface="Poppins" panose="00000500000000000000" pitchFamily="2" charset="0"/>
                <a:sym typeface="Poppins Bold"/>
              </a:rPr>
              <a:t>Gauri </a:t>
            </a:r>
            <a:r>
              <a:rPr lang="en-US" sz="2600" b="1" dirty="0" err="1">
                <a:solidFill>
                  <a:schemeClr val="bg1"/>
                </a:solidFill>
                <a:latin typeface="Poppins" panose="00000500000000000000" pitchFamily="2" charset="0"/>
                <a:ea typeface="Poppins Bold"/>
                <a:cs typeface="Poppins" panose="00000500000000000000" pitchFamily="2" charset="0"/>
                <a:sym typeface="Poppins Bold"/>
              </a:rPr>
              <a:t>Belokar</a:t>
            </a:r>
            <a:endParaRPr lang="en-US" sz="2600" b="1" dirty="0">
              <a:solidFill>
                <a:schemeClr val="bg1"/>
              </a:solidFill>
              <a:latin typeface="Poppins" panose="00000500000000000000" pitchFamily="2" charset="0"/>
              <a:ea typeface="Poppins Bold"/>
              <a:cs typeface="Poppins" panose="00000500000000000000" pitchFamily="2" charset="0"/>
              <a:sym typeface="Poppins Bold"/>
            </a:endParaRPr>
          </a:p>
        </p:txBody>
      </p:sp>
      <p:sp>
        <p:nvSpPr>
          <p:cNvPr id="69" name="TextBox 69"/>
          <p:cNvSpPr txBox="1"/>
          <p:nvPr/>
        </p:nvSpPr>
        <p:spPr>
          <a:xfrm>
            <a:off x="8627434" y="8902462"/>
            <a:ext cx="1072044" cy="377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Nagpur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00E47B-3DF1-8FE0-EF33-5F7E5FFEBA8D}"/>
              </a:ext>
            </a:extLst>
          </p:cNvPr>
          <p:cNvGrpSpPr/>
          <p:nvPr/>
        </p:nvGrpSpPr>
        <p:grpSpPr>
          <a:xfrm>
            <a:off x="5547695" y="3750355"/>
            <a:ext cx="6946917" cy="1018453"/>
            <a:chOff x="5605451" y="3767660"/>
            <a:chExt cx="6946917" cy="1018453"/>
          </a:xfrm>
        </p:grpSpPr>
        <p:grpSp>
          <p:nvGrpSpPr>
            <p:cNvPr id="40" name="Group 40"/>
            <p:cNvGrpSpPr/>
            <p:nvPr/>
          </p:nvGrpSpPr>
          <p:grpSpPr>
            <a:xfrm>
              <a:off x="5605451" y="3767660"/>
              <a:ext cx="6946917" cy="1018453"/>
              <a:chOff x="0" y="-38100"/>
              <a:chExt cx="2012488" cy="268235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64923" y="32331"/>
                <a:ext cx="1947565" cy="197804"/>
              </a:xfrm>
              <a:custGeom>
                <a:avLst/>
                <a:gdLst/>
                <a:ahLst/>
                <a:cxnLst/>
                <a:rect l="l" t="t" r="r" b="b"/>
                <a:pathLst>
                  <a:path w="1947565" h="197804">
                    <a:moveTo>
                      <a:pt x="98902" y="0"/>
                    </a:moveTo>
                    <a:lnTo>
                      <a:pt x="1848663" y="0"/>
                    </a:lnTo>
                    <a:cubicBezTo>
                      <a:pt x="1903285" y="0"/>
                      <a:pt x="1947565" y="44280"/>
                      <a:pt x="1947565" y="98902"/>
                    </a:cubicBezTo>
                    <a:lnTo>
                      <a:pt x="1947565" y="98902"/>
                    </a:lnTo>
                    <a:cubicBezTo>
                      <a:pt x="1947565" y="153524"/>
                      <a:pt x="1903285" y="197804"/>
                      <a:pt x="1848663" y="197804"/>
                    </a:cubicBezTo>
                    <a:lnTo>
                      <a:pt x="98902" y="197804"/>
                    </a:lnTo>
                    <a:cubicBezTo>
                      <a:pt x="44280" y="197804"/>
                      <a:pt x="0" y="153524"/>
                      <a:pt x="0" y="98902"/>
                    </a:cubicBezTo>
                    <a:lnTo>
                      <a:pt x="0" y="98902"/>
                    </a:lnTo>
                    <a:cubicBezTo>
                      <a:pt x="0" y="44280"/>
                      <a:pt x="44280" y="0"/>
                      <a:pt x="98902" y="0"/>
                    </a:cubicBezTo>
                    <a:close/>
                  </a:path>
                </a:pathLst>
              </a:custGeom>
              <a:solidFill>
                <a:srgbClr val="E2C507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0" y="-38100"/>
                <a:ext cx="1947565" cy="23590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65"/>
            <p:cNvSpPr txBox="1"/>
            <p:nvPr/>
          </p:nvSpPr>
          <p:spPr>
            <a:xfrm>
              <a:off x="7628858" y="4138217"/>
              <a:ext cx="2969310" cy="5716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597"/>
                </a:lnSpc>
                <a:spcBef>
                  <a:spcPct val="0"/>
                </a:spcBef>
              </a:pPr>
              <a:r>
                <a:rPr lang="en-US" sz="3600" dirty="0">
                  <a:latin typeface="Poppins Bold" panose="00000800000000000000" charset="0"/>
                  <a:cs typeface="Poppins Bold" panose="00000800000000000000" charset="0"/>
                </a:rPr>
                <a:t>JEE Saathi AI</a:t>
              </a:r>
              <a:endParaRPr lang="en-US" sz="3283" b="1" spc="328" dirty="0">
                <a:solidFill>
                  <a:srgbClr val="020D47"/>
                </a:solidFill>
                <a:latin typeface="Poppins Bold" panose="00000800000000000000" charset="0"/>
                <a:ea typeface="Poppins Bold"/>
                <a:cs typeface="Poppins Bold" panose="00000800000000000000" charset="0"/>
                <a:sym typeface="Poppins Bold"/>
              </a:endParaRPr>
            </a:p>
          </p:txBody>
        </p:sp>
      </p:grpSp>
      <p:sp>
        <p:nvSpPr>
          <p:cNvPr id="65" name="Freeform 62">
            <a:extLst>
              <a:ext uri="{FF2B5EF4-FFF2-40B4-BE49-F238E27FC236}">
                <a16:creationId xmlns:a16="http://schemas.microsoft.com/office/drawing/2014/main" id="{60F18EB3-158F-A56D-263F-EDDF87E6E406}"/>
              </a:ext>
            </a:extLst>
          </p:cNvPr>
          <p:cNvSpPr/>
          <p:nvPr/>
        </p:nvSpPr>
        <p:spPr>
          <a:xfrm>
            <a:off x="0" y="0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1" name="Group 16">
            <a:extLst>
              <a:ext uri="{FF2B5EF4-FFF2-40B4-BE49-F238E27FC236}">
                <a16:creationId xmlns:a16="http://schemas.microsoft.com/office/drawing/2014/main" id="{8202D4CD-CB8B-7255-D04F-ADF69A80237B}"/>
              </a:ext>
            </a:extLst>
          </p:cNvPr>
          <p:cNvGrpSpPr/>
          <p:nvPr/>
        </p:nvGrpSpPr>
        <p:grpSpPr>
          <a:xfrm rot="-5400000">
            <a:off x="8958820" y="4434205"/>
            <a:ext cx="124669" cy="10895119"/>
            <a:chOff x="0" y="0"/>
            <a:chExt cx="32044" cy="2869496"/>
          </a:xfrm>
        </p:grpSpPr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BCF7EC78-59B0-911D-659B-E68A1E72897C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73" name="TextBox 18">
              <a:extLst>
                <a:ext uri="{FF2B5EF4-FFF2-40B4-BE49-F238E27FC236}">
                  <a16:creationId xmlns:a16="http://schemas.microsoft.com/office/drawing/2014/main" id="{75EAD068-857B-7BD2-A241-4391F91AF716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79163-BB45-165F-7312-643FF19AC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0899F0F8-72CE-8E78-3392-1E75105DC444}"/>
              </a:ext>
            </a:extLst>
          </p:cNvPr>
          <p:cNvSpPr txBox="1"/>
          <p:nvPr/>
        </p:nvSpPr>
        <p:spPr>
          <a:xfrm>
            <a:off x="1964606" y="64283"/>
            <a:ext cx="14214127" cy="812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7AD9BF42-8835-C0C2-7E94-E2CAE4C68148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F2AE4E7-7B2D-BB93-2FD0-03BAF68D43F1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CAD77A1C-81CD-52CB-E68F-7B224A45E426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BDB2F3BA-2B97-9EEF-948F-56E0705A1363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1A6B9FC-85B1-29CC-BEB2-236C4FBE89CA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609A172D-BE07-8077-3F27-AF65934BC338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62">
            <a:extLst>
              <a:ext uri="{FF2B5EF4-FFF2-40B4-BE49-F238E27FC236}">
                <a16:creationId xmlns:a16="http://schemas.microsoft.com/office/drawing/2014/main" id="{67919C3A-1610-25E4-8F07-285D5D8FB6EB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909B5-1AE3-5F0E-D808-A2ACCD695B93}"/>
              </a:ext>
            </a:extLst>
          </p:cNvPr>
          <p:cNvSpPr txBox="1"/>
          <p:nvPr/>
        </p:nvSpPr>
        <p:spPr>
          <a:xfrm>
            <a:off x="647700" y="1409700"/>
            <a:ext cx="16992596" cy="112954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buNone/>
            </a:pPr>
            <a:r>
              <a:rPr lang="en-IN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Requirements</a:t>
            </a:r>
          </a:p>
          <a:p>
            <a:pPr>
              <a:buNone/>
            </a:pPr>
            <a:endParaRPr lang="en-IN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Profile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Name, Class (11/12),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Exam attempt (Main/Advanced),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Study goals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Academic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Topic-wise performance, test scores, accuracy, time taken per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Practice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Questions attempted, correctness, difficulty level, weak/strong topics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IN" sz="28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Behavioral</a:t>
            </a: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Study patterns, daily activity, login frequency, time spent per subject</a:t>
            </a: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Resource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Uploaded doubts (text, image, voice)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Accessed notes, lectures, and summaries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Data (External Sources)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NCERT textbooks (free, official, legal)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Latest JEE syllabus (NTA official website)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Previous year JEE papers (freely available)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Reference books (H.C. Verma, </a:t>
            </a:r>
            <a:r>
              <a:rPr lang="en-IN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Irodov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O.P. Tandon, Cengage, etc.) → used only for extracting patterns, summaries, and AI-generated practice (not redistribution)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Formulas, short notes, quick revision sheets (condensed, AI-curated)</a:t>
            </a:r>
          </a:p>
        </p:txBody>
      </p:sp>
    </p:spTree>
    <p:extLst>
      <p:ext uri="{BB962C8B-B14F-4D97-AF65-F5344CB8AC3E}">
        <p14:creationId xmlns:p14="http://schemas.microsoft.com/office/powerpoint/2010/main" val="246129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03674-D722-2068-9F96-D796E01C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D287DCDD-D400-AF79-E010-F4E4A093D31A}"/>
              </a:ext>
            </a:extLst>
          </p:cNvPr>
          <p:cNvSpPr txBox="1"/>
          <p:nvPr/>
        </p:nvSpPr>
        <p:spPr>
          <a:xfrm>
            <a:off x="1964606" y="64283"/>
            <a:ext cx="14214127" cy="812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A06D153D-4C41-5375-6259-BB655A62D077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0BA02C64-0D2B-6026-4D47-5100AE823107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65DEF73E-37A1-4B9A-5A1A-7EA2D4618ABE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718A0D02-6D86-98F8-69DE-0B8962C5EFF5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9D8B780A-9CC4-9719-1E70-702DB3A356EE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8C6E27EB-D1B0-50CC-3F71-3A5062F71E30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62">
            <a:extLst>
              <a:ext uri="{FF2B5EF4-FFF2-40B4-BE49-F238E27FC236}">
                <a16:creationId xmlns:a16="http://schemas.microsoft.com/office/drawing/2014/main" id="{F1C2092D-0362-9792-D09B-C50244A75637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0DC28-0BAB-874B-F299-16A7B21299BB}"/>
              </a:ext>
            </a:extLst>
          </p:cNvPr>
          <p:cNvSpPr txBox="1"/>
          <p:nvPr/>
        </p:nvSpPr>
        <p:spPr>
          <a:xfrm>
            <a:off x="685800" y="1485900"/>
            <a:ext cx="16992600" cy="11726287"/>
          </a:xfrm>
          <a:prstGeom prst="rect">
            <a:avLst/>
          </a:prstGeom>
          <a:noFill/>
        </p:spPr>
        <p:txBody>
          <a:bodyPr wrap="square" numCol="2" spcCol="640080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Privacy Considerations</a:t>
            </a:r>
          </a:p>
          <a:p>
            <a:pPr>
              <a:buNone/>
            </a:pPr>
            <a:endParaRPr lang="en-US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Collect Less Data: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Only take what is needed for learning.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Secure Data:</a:t>
            </a: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 sending → protect with HTTPS (</a:t>
            </a:r>
            <a:r>
              <a:rPr lang="en-US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HyperText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Transfer Protocol Secure) / SSL (Secure Sockets Layer)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While storing → protect with AES (Advanced Encryption Standard)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Personal Info in Training: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Remove names/IDs before using data for AI.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Rights: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Students can view, update, or delete their data anytime.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Safe Login: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OTP (One-Time Password) / Email / Google login for security.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Content Use:</a:t>
            </a: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NCERT (National Council of Educational Research and Training), syllabus, past papers → free and legal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Reference books → only summaries or AI-generated problems, no PDF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Follow Laws:</a:t>
            </a: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Follow India’s DPDP Act 2023 (Digital Personal Data Protection Act 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Follow GDPR (General Data Protection Regulation)-like rules for consent and transparency</a:t>
            </a:r>
          </a:p>
        </p:txBody>
      </p:sp>
    </p:spTree>
    <p:extLst>
      <p:ext uri="{BB962C8B-B14F-4D97-AF65-F5344CB8AC3E}">
        <p14:creationId xmlns:p14="http://schemas.microsoft.com/office/powerpoint/2010/main" val="166059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29C1D5-074E-C34B-63F5-FF4B2B4DE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864F3ACA-8CB1-5C3E-2587-598A61EC1698}"/>
              </a:ext>
            </a:extLst>
          </p:cNvPr>
          <p:cNvSpPr txBox="1"/>
          <p:nvPr/>
        </p:nvSpPr>
        <p:spPr>
          <a:xfrm>
            <a:off x="1964606" y="64283"/>
            <a:ext cx="14214127" cy="812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306BE95B-A37B-3D68-2F02-AD88FE4B9742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2C350EC5-359E-72DF-E609-8457FC9FE24A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3B76C02E-AD5B-984A-8A60-8024F1F9E5E2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D609B814-B773-99CE-A358-51101C68413A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FAFDD609-3CF5-CAA4-9563-CC1E1C9C79BB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D58D6AF3-F4BD-7D2D-7852-2BEA925B6564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62">
            <a:extLst>
              <a:ext uri="{FF2B5EF4-FFF2-40B4-BE49-F238E27FC236}">
                <a16:creationId xmlns:a16="http://schemas.microsoft.com/office/drawing/2014/main" id="{3637F51C-DE84-1F85-BAFA-11BFE2DB17D2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9AA9D-F50F-DAE1-BF9A-F4B2B91DEF82}"/>
              </a:ext>
            </a:extLst>
          </p:cNvPr>
          <p:cNvSpPr txBox="1"/>
          <p:nvPr/>
        </p:nvSpPr>
        <p:spPr>
          <a:xfrm>
            <a:off x="2714327" y="1641428"/>
            <a:ext cx="12859341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NLP (Natural Language Processing):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Text/voice doubt solving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CV (Computer Vision): 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Scan handwritten/printed questions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 System: 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Personalized questions &amp; study plan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Adaptive Learning: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Adjusts roadmap as per student progress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Predictive Analytics: 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Performance forecast &amp; readiness check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Knowledge Graphs: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Link concepts across subjects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Generative AI (Gemini API, etc):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Step-by-step solutions, summaries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Speech AI: 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Voice queries &amp; text-to-speech answers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 Test Analysis: 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Mock test insights &amp; weak area detection</a:t>
            </a:r>
          </a:p>
        </p:txBody>
      </p:sp>
    </p:spTree>
    <p:extLst>
      <p:ext uri="{BB962C8B-B14F-4D97-AF65-F5344CB8AC3E}">
        <p14:creationId xmlns:p14="http://schemas.microsoft.com/office/powerpoint/2010/main" val="374228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C7FCA2-AB81-4ED2-0815-6FE18652B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A550428F-5BFD-ADD0-F4C4-533708010E33}"/>
              </a:ext>
            </a:extLst>
          </p:cNvPr>
          <p:cNvSpPr txBox="1"/>
          <p:nvPr/>
        </p:nvSpPr>
        <p:spPr>
          <a:xfrm>
            <a:off x="1964606" y="64283"/>
            <a:ext cx="14214127" cy="812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D3B3B0E5-AF40-9A82-D693-804C2CDBA75F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78E7A07-D322-01D3-5385-4D84EF4ACC63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AB959BD0-7932-EB70-ADF8-6F57846F39B8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611BC10A-106F-AAC6-237D-50C5F600DF0F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0510C3E5-D02C-8B74-2BAF-65F0A3D0A4F5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94B60002-2998-BCF5-8F5F-E428E11AC6AC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62">
            <a:extLst>
              <a:ext uri="{FF2B5EF4-FFF2-40B4-BE49-F238E27FC236}">
                <a16:creationId xmlns:a16="http://schemas.microsoft.com/office/drawing/2014/main" id="{89800350-8E6A-4CCA-F97C-26301BF38F09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6A653-F8B8-4716-6F4B-0A929CA8F3AD}"/>
              </a:ext>
            </a:extLst>
          </p:cNvPr>
          <p:cNvSpPr txBox="1"/>
          <p:nvPr/>
        </p:nvSpPr>
        <p:spPr>
          <a:xfrm>
            <a:off x="609600" y="1789154"/>
            <a:ext cx="17297400" cy="9194690"/>
          </a:xfrm>
          <a:prstGeom prst="rect">
            <a:avLst/>
          </a:prstGeom>
          <a:noFill/>
        </p:spPr>
        <p:txBody>
          <a:bodyPr wrap="square" numCol="2" spcCol="548640">
            <a:spAutoFit/>
          </a:bodyPr>
          <a:lstStyle/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Phase 1 (Sept 1–7): Core AI Setup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 MERN app skeleton (React + Node/Express + MongoDB)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 WebSocket for real-time chat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Connect Gemini API for Q&amp;A + AI doubt solver</a:t>
            </a: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Phase 2 (Sept 8–14): AI Enhancement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 image-based doubt solving (OCR → Gemini)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Practice problem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Collect resources (NCERT, syllabus, past papers)</a:t>
            </a: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Phase 3 (Sept 15–21): User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Chat Rooms for peer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Progress tracking dashboard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Secure login (Google/OTP)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Phase 4 (Sept 22–26): Final Features &amp;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Add Leaderboards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Refine AI responses &amp;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Beta test with students, fix bugs, improve UI/UX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Final Deployment (Sept 27)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Frontend → </a:t>
            </a:r>
            <a:r>
              <a:rPr lang="en-IN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Vercel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Backend → Render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Security → HTTPS/SSL + AES encryption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Deliver live demo &amp; pitch</a:t>
            </a:r>
          </a:p>
        </p:txBody>
      </p:sp>
    </p:spTree>
    <p:extLst>
      <p:ext uri="{BB962C8B-B14F-4D97-AF65-F5344CB8AC3E}">
        <p14:creationId xmlns:p14="http://schemas.microsoft.com/office/powerpoint/2010/main" val="168101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A553FE-E1EA-D533-61AD-6B42C86D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5488A979-1A4A-1D24-0BF8-9EEAA0F2BA87}"/>
              </a:ext>
            </a:extLst>
          </p:cNvPr>
          <p:cNvSpPr txBox="1"/>
          <p:nvPr/>
        </p:nvSpPr>
        <p:spPr>
          <a:xfrm>
            <a:off x="1964606" y="64283"/>
            <a:ext cx="14214127" cy="812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DCE18D33-F669-0E10-E1F4-08A21277A5C6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D14E2028-FDDA-A2CB-E50F-4954B8989EE8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0FCB4AEA-4CC1-F05E-CA08-481E037F6F6D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ADCB0C86-956F-4492-90C8-B608F2F53A82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CDC377A-1B52-9C00-E26C-168100455BB6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87565E59-0A6F-15C0-EB89-B290F328B3FC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62">
            <a:extLst>
              <a:ext uri="{FF2B5EF4-FFF2-40B4-BE49-F238E27FC236}">
                <a16:creationId xmlns:a16="http://schemas.microsoft.com/office/drawing/2014/main" id="{3F326031-294D-D2ED-0A40-907B95CE3C2C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AA10F-DCFB-E934-C137-26F99E91B7F6}"/>
              </a:ext>
            </a:extLst>
          </p:cNvPr>
          <p:cNvSpPr txBox="1"/>
          <p:nvPr/>
        </p:nvSpPr>
        <p:spPr>
          <a:xfrm>
            <a:off x="1819516" y="1804124"/>
            <a:ext cx="14214127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Anticipated Impact</a:t>
            </a:r>
          </a:p>
          <a:p>
            <a:pPr algn="just">
              <a:buNone/>
            </a:pPr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Improved Learning Efficiency: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Students get instant doubt resolution (saves time compared to waiting for teachers).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Cost Savings: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Affordable AI support reduces dependence on expensive coaching/doubt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Personalized Preparation: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Adaptive problem recommendations improve weak areas faster.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 Student Satisfaction: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24×7 mentor, stress reduction, and peer learning via chat rooms.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Scalability: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One AI system can support thousands of students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48810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BE6C4-C97E-D075-AC6D-5D7AC91A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B0BF5DBB-9A7F-B076-D3E9-DD92756DD305}"/>
              </a:ext>
            </a:extLst>
          </p:cNvPr>
          <p:cNvSpPr txBox="1"/>
          <p:nvPr/>
        </p:nvSpPr>
        <p:spPr>
          <a:xfrm>
            <a:off x="1964606" y="64283"/>
            <a:ext cx="14214127" cy="812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4CBA18AE-DB89-AE26-516E-76D9C9AD068B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4896F7A-6832-E9B3-1DE4-78ADC02CDEDE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445841E1-B229-D64D-0876-8C668799BE42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E5FFD0D0-D821-4C09-9C1F-A1DD81D1EFDE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A72A48B-85D4-740B-E589-BCB7491BDA54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CFE31CC4-0072-4F5A-9C73-88AD4DF56B64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62">
            <a:extLst>
              <a:ext uri="{FF2B5EF4-FFF2-40B4-BE49-F238E27FC236}">
                <a16:creationId xmlns:a16="http://schemas.microsoft.com/office/drawing/2014/main" id="{59CA856E-F627-3D40-38E0-161BF723B2CB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ED0AB-C7F7-519D-2DEC-A45ABABFFF1F}"/>
              </a:ext>
            </a:extLst>
          </p:cNvPr>
          <p:cNvSpPr txBox="1"/>
          <p:nvPr/>
        </p:nvSpPr>
        <p:spPr>
          <a:xfrm>
            <a:off x="1256527" y="1901496"/>
            <a:ext cx="15630284" cy="754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Success Metrics (with Expected Targets)</a:t>
            </a:r>
          </a:p>
          <a:p>
            <a:endParaRPr lang="en-IN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 Response Time: 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Avg. &lt; 2 seconds for text queries.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Answer Accuracy: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% of correct/acceptable solutions (target: &gt;85%).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Engagement: 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≥ 60% DAU/MAU (Daily/Monthly Active Users) ratio, avg. session length 15–20 mins, ~10+ doubts asked/day/student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Learning Progress: 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20–30% improvement in mock test scores within 4-5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Retention Rate: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≥ 70% students active for &gt;4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Satisfaction Score: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Student feedback rating (target: 4.5+/5).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System Uptime:</a:t>
            </a:r>
            <a:r>
              <a:rPr lang="en-IN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Availability &gt;99% for smooth experience.</a:t>
            </a:r>
          </a:p>
        </p:txBody>
      </p:sp>
    </p:spTree>
    <p:extLst>
      <p:ext uri="{BB962C8B-B14F-4D97-AF65-F5344CB8AC3E}">
        <p14:creationId xmlns:p14="http://schemas.microsoft.com/office/powerpoint/2010/main" val="263418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39AA49-DE70-CEED-9815-72AEB6A59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6763207-46C1-518E-F21E-B61F43F6F57E}"/>
              </a:ext>
            </a:extLst>
          </p:cNvPr>
          <p:cNvSpPr txBox="1"/>
          <p:nvPr/>
        </p:nvSpPr>
        <p:spPr>
          <a:xfrm>
            <a:off x="3464273" y="87744"/>
            <a:ext cx="11359450" cy="81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4431C052-5F5E-1645-83D9-AAB0D8EFDDEC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B513166-8018-33E3-143C-C1CB5AA80782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7098A9C-EDD2-8B77-CF92-D0BCC3E90ACA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368EB9E4-D43C-AE8C-5E54-D83D7273124B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E66FBDC-659E-19C8-A9A9-51F694C5B15A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6E1E540C-ED8E-4676-A15E-C327F3BCDD4B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1E476CD0-0139-C7AC-175B-F55CA6B562B8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EA661F6-5900-041D-60D3-2AC108FA8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8" y="1532164"/>
            <a:ext cx="17145000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Area Overview</a:t>
            </a: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JEE Preparation - Competitive Exam Preparation (Engineering Entrance – JEE)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Help students crack JEE Main and Advanced to get into top engineering colleges like IITs, NITs, IIITs.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Challenges Students Face: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Vast and complex syllabus (Physics, Chemistry, Mathematics)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Difficulty identifying weak topics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Managing time effectively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Lack of personalized guidance and instant doubt resolution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Expensive coaching classes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Opportunities for AI: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Personalized study plans based on strengths and weaknesses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Smart topic tracking with heatmaps and progress bars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Instant problem-solving via text, voice, or photo upload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Adaptive mock tests and resources, practice problems required as per syllabus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8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D4E759-A08A-B9DC-A044-85857B1AB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DDD96C6-5E96-D78C-E02D-6A4B0E0BD33E}"/>
              </a:ext>
            </a:extLst>
          </p:cNvPr>
          <p:cNvSpPr txBox="1"/>
          <p:nvPr/>
        </p:nvSpPr>
        <p:spPr>
          <a:xfrm>
            <a:off x="3464273" y="87744"/>
            <a:ext cx="11359450" cy="81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4127FC2E-B9E5-9167-4025-392165D351FB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98370B0-D8CB-AF79-AA48-5D5166C7333A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F5FDED9A-B79E-9B99-CC4B-9AEA26D88BB3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B0A14DA3-DA78-8593-711D-22B7F761607F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AF176BD-3CA4-04BC-744C-9F0CC1F6AC2C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65FAA300-1D88-2F2D-7BBF-6C9E17501346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0B19C8A8-4BFB-2634-C215-C45CB3F69398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4C7D6-F14A-B57F-EF56-87FD2915D0EA}"/>
              </a:ext>
            </a:extLst>
          </p:cNvPr>
          <p:cNvSpPr txBox="1"/>
          <p:nvPr/>
        </p:nvSpPr>
        <p:spPr>
          <a:xfrm>
            <a:off x="763933" y="1650236"/>
            <a:ext cx="1676013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Potential Benefits of AI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Step-by-step problem solving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with multiple methods and explanations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Dynamic, personalized study plans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reminders synced with calendars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Data-driven insights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identify weak areas and optimize revision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24×7 access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 study resources and support from anywhere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Stress management tools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such as breaks, motivational nudges, and light wellness exercises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This positions AI as a </a:t>
            </a: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 mentor, problem solver, and mental wellness coach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making exam preparation more effective, accessible, and student-friendly.</a:t>
            </a:r>
          </a:p>
        </p:txBody>
      </p:sp>
    </p:spTree>
    <p:extLst>
      <p:ext uri="{BB962C8B-B14F-4D97-AF65-F5344CB8AC3E}">
        <p14:creationId xmlns:p14="http://schemas.microsoft.com/office/powerpoint/2010/main" val="157076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CFD591-847F-94B4-6433-49EDB799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E396B44-8A1E-95E1-21DF-DD916C50B266}"/>
              </a:ext>
            </a:extLst>
          </p:cNvPr>
          <p:cNvSpPr txBox="1"/>
          <p:nvPr/>
        </p:nvSpPr>
        <p:spPr>
          <a:xfrm>
            <a:off x="3464273" y="87744"/>
            <a:ext cx="11359450" cy="81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7083ADDB-106D-A00A-F0CC-2FCD6F7F7144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7BD9AC7-B122-D7D5-2EDE-71FB48F26ECE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7F53AEEC-E064-56EC-C4E5-11B3EC447E07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1437C003-6FBC-2581-C0AA-4723921480CA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1233FDE5-E470-DEFB-9D4E-E9F736C83B40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C853C628-62EF-49DE-BBEC-2B74B946C94B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1221B09-319F-982D-F8E8-25CAAE98BFBA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B6589-B6C5-9ECD-B96A-4905ED5C83C8}"/>
              </a:ext>
            </a:extLst>
          </p:cNvPr>
          <p:cNvSpPr txBox="1"/>
          <p:nvPr/>
        </p:nvSpPr>
        <p:spPr>
          <a:xfrm>
            <a:off x="1143000" y="1104900"/>
            <a:ext cx="16002000" cy="1172628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Motivation Behind Selection of Area</a:t>
            </a:r>
          </a:p>
          <a:p>
            <a:endParaRPr lang="en-US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 Cost of Coaching: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Many students cannot afford expensive coaching classes.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Lack of Quality Resources: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Limited access to reliable study materials.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Personalized Mentorship: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Students need guidance tailored to their strengths and weaknesses.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Difficulty Managing Doubts: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Questions often remain unresolved without instant help.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Vast Syllabus: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Uncertainty about how to cover all topics effectively.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Confusion on Practice: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Students don’t know which problems to practice for JEE Main and Advanced, or which are important.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Limited Free Mock Tests: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Few accessible options for evaluating performance and improving strategy.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Need for AI Solution: 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system like JEE Saathi AI can provide personalized study plans, adaptive practice, doubt resolution, and structured guidance.</a:t>
            </a:r>
          </a:p>
        </p:txBody>
      </p:sp>
    </p:spTree>
    <p:extLst>
      <p:ext uri="{BB962C8B-B14F-4D97-AF65-F5344CB8AC3E}">
        <p14:creationId xmlns:p14="http://schemas.microsoft.com/office/powerpoint/2010/main" val="142773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AB4AD4-66D9-BF0A-8D1F-85AE3C42F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3ED0B9A-BC76-CC87-4CF0-8F492A6C41E5}"/>
              </a:ext>
            </a:extLst>
          </p:cNvPr>
          <p:cNvSpPr txBox="1"/>
          <p:nvPr/>
        </p:nvSpPr>
        <p:spPr>
          <a:xfrm>
            <a:off x="3464273" y="87744"/>
            <a:ext cx="11359450" cy="81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720D8194-78B2-388D-2371-3EA00623DC1F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E659DBC-BFD6-C74D-E2C6-4AB553A04D5B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68AA4BD8-F80C-AC99-3B1A-3AC37CAAD689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E9D5C19B-EC18-02E0-3026-AC972F2B2A7F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BDF92D9-D27C-5EFC-02A4-35AAC709475E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6B0946F2-A1AD-87CC-AEE6-D5C7665863FF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181EB6C3-C867-76D8-7E2E-F76CF59B35FB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C4D6B-F93D-5169-96E1-0995ADA03D05}"/>
              </a:ext>
            </a:extLst>
          </p:cNvPr>
          <p:cNvSpPr txBox="1"/>
          <p:nvPr/>
        </p:nvSpPr>
        <p:spPr>
          <a:xfrm>
            <a:off x="647698" y="8752373"/>
            <a:ext cx="16992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Link: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https://www.canva.com/design/DAGxszOVLsQ/8FRKWuOqG7RatTAMTgNVqw/edit?utm_content=DAGxszOVLsQ&amp;utm_campaign=designshare&amp;utm_medium=link2&amp;utm_source=sharebutton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just">
              <a:buNone/>
            </a:pP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E10E1-0BD3-5265-1988-842674FC6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95" y="2305050"/>
            <a:ext cx="16665810" cy="5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3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46C7F-A28B-AA03-CE41-48E576E3E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7E42549-43CF-128A-E5AE-03158FFD9C58}"/>
              </a:ext>
            </a:extLst>
          </p:cNvPr>
          <p:cNvSpPr txBox="1"/>
          <p:nvPr/>
        </p:nvSpPr>
        <p:spPr>
          <a:xfrm>
            <a:off x="3464273" y="87744"/>
            <a:ext cx="11359450" cy="82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8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5F05AC14-796F-8305-38D2-824A97329A6D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2B27F03-3DA5-E689-9672-3E739EE6CC91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ACDE8D61-DC68-9517-5320-6F63CD66F8DC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364DE59C-A705-5274-7E17-698E1E04C4CC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418AB49-ABD5-D9CE-ED09-FFAAFCA77E9D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BAC68B1E-3A17-805E-718D-552D703ED565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CC5C5EB-E7BD-E4B7-F5BC-D2E7DC637A59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26BD7-25CF-BF8F-A2AC-A0779568FDD4}"/>
              </a:ext>
            </a:extLst>
          </p:cNvPr>
          <p:cNvSpPr txBox="1"/>
          <p:nvPr/>
        </p:nvSpPr>
        <p:spPr>
          <a:xfrm>
            <a:off x="668683" y="1360110"/>
            <a:ext cx="16950630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JEE students often struggle with scattered study materials, difficulty spotting weak areas, and stress during preparation. </a:t>
            </a: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JEE Saathi AI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is designed as an all-in-one platform that makes studying easier, personalizes learning, and supports student wellness.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Simplifying Study: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The AI gathers NCERT books, previous year questions, and mock tests in one place. It automatically creates weekly or monthly study plans and can sync them with the student’s calendar.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Answering Questions: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Students can upload problems as a photo, text, or voice, and the AI gives step-by-step solutions, alternative methods, and easy-to-understand explanations.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Supporting Progress: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The AI adjusts the student’s roadmap based on performance, updates daily or weekly goals, and keeps track of progress with reminders.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Beyond Academics: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The AI watches for study fatigue, suggests breaks, sends motivational nudges, and helps manage stress with light quizzes or meditation tips.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Overall, </a:t>
            </a: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JEE Saathi AI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acts as a personal mentor, problem solver, and wellness coach, helping students stay consistent, focused, and confident while preparing for JEE.</a:t>
            </a:r>
          </a:p>
        </p:txBody>
      </p:sp>
    </p:spTree>
    <p:extLst>
      <p:ext uri="{BB962C8B-B14F-4D97-AF65-F5344CB8AC3E}">
        <p14:creationId xmlns:p14="http://schemas.microsoft.com/office/powerpoint/2010/main" val="335277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3" y="87744"/>
            <a:ext cx="11359450" cy="81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grpSp>
        <p:nvGrpSpPr>
          <p:cNvPr id="16" name="Group 16"/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8B270BE-3A81-BD80-7A03-04C76B5B2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519962"/>
            <a:ext cx="15392400" cy="671070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C989A3F-CC84-87A7-F216-1C56695C76CD}"/>
              </a:ext>
            </a:extLst>
          </p:cNvPr>
          <p:cNvSpPr txBox="1"/>
          <p:nvPr/>
        </p:nvSpPr>
        <p:spPr>
          <a:xfrm>
            <a:off x="685800" y="8661967"/>
            <a:ext cx="1684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Link: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https://www.canva.com/design/DAGxc652Gbo/ZsZiCEWTlRvkub0jjLhLlA/edit?utm_content=DAGxc652Gbo&amp;utm_campaign=designshare&amp;utm_medium=link2&amp;utm_source=sharebutton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7D589-43FF-3CE3-E724-2DE1E09C7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49E83A71-F623-3454-C29B-CD76F1A3B451}"/>
              </a:ext>
            </a:extLst>
          </p:cNvPr>
          <p:cNvSpPr txBox="1"/>
          <p:nvPr/>
        </p:nvSpPr>
        <p:spPr>
          <a:xfrm>
            <a:off x="3464273" y="87744"/>
            <a:ext cx="11359450" cy="81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05155F86-C75C-18B5-CC74-23A7D810FC58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29455A79-1A5B-FE3F-C5DE-F7411D44F9A0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BB3F133B-3560-89D8-BCA7-A65C96921F61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9E0DCD78-2C9D-CAAD-11BE-5DAAB635B4AC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2BD8BAF-24B3-D335-703A-152252029FC9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88C42742-D036-C3BD-339F-7FA4851BA0EB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62">
            <a:extLst>
              <a:ext uri="{FF2B5EF4-FFF2-40B4-BE49-F238E27FC236}">
                <a16:creationId xmlns:a16="http://schemas.microsoft.com/office/drawing/2014/main" id="{5E4A3154-7B0B-5E62-91D0-B857CE6D80A8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DDEC1D-D093-4D4D-03CE-AA482DB7F9F0}"/>
              </a:ext>
            </a:extLst>
          </p:cNvPr>
          <p:cNvSpPr txBox="1"/>
          <p:nvPr/>
        </p:nvSpPr>
        <p:spPr>
          <a:xfrm>
            <a:off x="1181098" y="2727454"/>
            <a:ext cx="15925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Target Users</a:t>
            </a:r>
          </a:p>
          <a:p>
            <a:pPr algn="just"/>
            <a:endParaRPr lang="en-US" sz="28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JEE Aspirants: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Students preparing for JEE Main and Advanced (Class 11 &amp; 12).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Self-Study Students: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Those who cannot afford coaching or want supplemental guidance.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Coaching Students: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Students enrolled in coaching who need extra practice, doubt resolution, and performance tracking.</a:t>
            </a: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/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04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16150-5FE1-6F57-D37B-9C32972D2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">
            <a:extLst>
              <a:ext uri="{FF2B5EF4-FFF2-40B4-BE49-F238E27FC236}">
                <a16:creationId xmlns:a16="http://schemas.microsoft.com/office/drawing/2014/main" id="{EF299B14-DD23-3DDF-89C4-4857CF1436A7}"/>
              </a:ext>
            </a:extLst>
          </p:cNvPr>
          <p:cNvSpPr txBox="1"/>
          <p:nvPr/>
        </p:nvSpPr>
        <p:spPr>
          <a:xfrm>
            <a:off x="3464273" y="87744"/>
            <a:ext cx="11359450" cy="812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grpSp>
        <p:nvGrpSpPr>
          <p:cNvPr id="26" name="Group 16">
            <a:extLst>
              <a:ext uri="{FF2B5EF4-FFF2-40B4-BE49-F238E27FC236}">
                <a16:creationId xmlns:a16="http://schemas.microsoft.com/office/drawing/2014/main" id="{00240A64-693A-0BA7-75D4-1324928F4A6A}"/>
              </a:ext>
            </a:extLst>
          </p:cNvPr>
          <p:cNvGrpSpPr/>
          <p:nvPr/>
        </p:nvGrpSpPr>
        <p:grpSpPr>
          <a:xfrm rot="-5400000">
            <a:off x="8864246" y="-4421234"/>
            <a:ext cx="124669" cy="10895119"/>
            <a:chOff x="0" y="0"/>
            <a:chExt cx="32044" cy="2869496"/>
          </a:xfrm>
        </p:grpSpPr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1C891453-09F8-13B1-B983-2D0E9DCBF0BC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8" name="TextBox 18">
              <a:extLst>
                <a:ext uri="{FF2B5EF4-FFF2-40B4-BE49-F238E27FC236}">
                  <a16:creationId xmlns:a16="http://schemas.microsoft.com/office/drawing/2014/main" id="{1A5B15CB-0EFA-9CCB-ADA5-7389ACEC2334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7D21512A-DEF4-FD58-833B-9A4E897803C3}"/>
              </a:ext>
            </a:extLst>
          </p:cNvPr>
          <p:cNvGrpSpPr/>
          <p:nvPr/>
        </p:nvGrpSpPr>
        <p:grpSpPr>
          <a:xfrm rot="-5400000">
            <a:off x="9083937" y="740036"/>
            <a:ext cx="120126" cy="18288000"/>
            <a:chOff x="0" y="0"/>
            <a:chExt cx="31638" cy="4816593"/>
          </a:xfrm>
        </p:grpSpPr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4D87C6A-C62A-4A89-B9E6-7D4883737A0D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31" name="TextBox 21">
              <a:extLst>
                <a:ext uri="{FF2B5EF4-FFF2-40B4-BE49-F238E27FC236}">
                  <a16:creationId xmlns:a16="http://schemas.microsoft.com/office/drawing/2014/main" id="{C32A563E-DA23-EA31-56D9-CE4B68B21DFE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62">
            <a:extLst>
              <a:ext uri="{FF2B5EF4-FFF2-40B4-BE49-F238E27FC236}">
                <a16:creationId xmlns:a16="http://schemas.microsoft.com/office/drawing/2014/main" id="{368D8C82-AB8D-FBD1-429D-44F04B782378}"/>
              </a:ext>
            </a:extLst>
          </p:cNvPr>
          <p:cNvSpPr/>
          <p:nvPr/>
        </p:nvSpPr>
        <p:spPr>
          <a:xfrm>
            <a:off x="13716000" y="9823972"/>
            <a:ext cx="4572000" cy="463028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C348DE-49F8-D466-EDDB-3181DEB904E0}"/>
              </a:ext>
            </a:extLst>
          </p:cNvPr>
          <p:cNvSpPr txBox="1"/>
          <p:nvPr/>
        </p:nvSpPr>
        <p:spPr>
          <a:xfrm>
            <a:off x="727769" y="1166409"/>
            <a:ext cx="16687802" cy="1006429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Expected Use Cases</a:t>
            </a:r>
          </a:p>
          <a:p>
            <a:endParaRPr lang="en-US" sz="32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Personalized Study Plans: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AI generates customized learning schedules based on strengths, weaknesses, and target exam date.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Topic &amp; Concept Tracking: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Students can track mastery of Physics, Chemistry, and Math topics via progress bars or heatmaps.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 Solving: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Upload or input questions (text/photo) to get step-by-step solutions, alternative methods, and shortcuts.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Doubt Resolution: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Students can ask questions via text or voice and get instant explanations.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Practice Recommendations: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AI suggests important problems for JEE Main/Advanced based on topic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Mock Tests &amp; Analytics: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Adaptive tests with performance analysis, highlighting weak areas and time management insights.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Revision Assistance:</a:t>
            </a:r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Summaries, formulas, and key points from notes, PDFs, or lectures for quick revision.</a:t>
            </a:r>
          </a:p>
          <a:p>
            <a:endParaRPr lang="en-US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6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1624</Words>
  <Application>Microsoft Office PowerPoint</Application>
  <PresentationFormat>Custom</PresentationFormat>
  <Paragraphs>273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Poppins Bold</vt:lpstr>
      <vt:lpstr>Poppins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cp:lastModifiedBy>Arunima Paunikar</cp:lastModifiedBy>
  <cp:revision>29</cp:revision>
  <dcterms:created xsi:type="dcterms:W3CDTF">2006-08-16T00:00:00Z</dcterms:created>
  <dcterms:modified xsi:type="dcterms:W3CDTF">2025-09-01T11:29:03Z</dcterms:modified>
  <dc:identifier>DAGVPOy7A7Q</dc:identifier>
</cp:coreProperties>
</file>