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1" r:id="rId9"/>
    <p:sldId id="284" r:id="rId10"/>
    <p:sldId id="276" r:id="rId11"/>
    <p:sldId id="277" r:id="rId12"/>
    <p:sldId id="278" r:id="rId13"/>
    <p:sldId id="286" r:id="rId14"/>
    <p:sldId id="265" r:id="rId15"/>
    <p:sldId id="279" r:id="rId16"/>
    <p:sldId id="295" r:id="rId17"/>
    <p:sldId id="280" r:id="rId18"/>
    <p:sldId id="281" r:id="rId19"/>
    <p:sldId id="294" r:id="rId20"/>
    <p:sldId id="282" r:id="rId21"/>
    <p:sldId id="285" r:id="rId22"/>
    <p:sldId id="296" r:id="rId23"/>
    <p:sldId id="287" r:id="rId24"/>
    <p:sldId id="283" r:id="rId25"/>
    <p:sldId id="288" r:id="rId26"/>
    <p:sldId id="289" r:id="rId27"/>
    <p:sldId id="290" r:id="rId28"/>
    <p:sldId id="291" r:id="rId29"/>
    <p:sldId id="297" r:id="rId30"/>
    <p:sldId id="292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0639C-1221-4D31-A5C5-329BEFE2F370}" v="3" dt="2022-12-07T22:07:45.422"/>
    <p1510:client id="{434714EE-6DAA-4A6C-BA01-AE117E96B55E}" v="79" dt="2022-12-06T19:36:11.858"/>
    <p1510:client id="{5C5D040E-324D-4B97-999A-4C8EAEA35A76}" v="7" dt="2022-12-06T19:14:46.645"/>
    <p1510:client id="{9436DF1E-CC76-46C7-8739-118A99F43A00}" v="2" dt="2022-12-06T19:16:41.643"/>
    <p1510:client id="{9AEF5C98-3FF5-441C-A6DD-720A2EA307E8}" v="1" dt="2022-12-07T00:19:34.293"/>
    <p1510:client id="{A214A0D2-2447-4477-BD21-DE0E8E1FD78D}" v="14" dt="2022-12-06T20:07:32.870"/>
    <p1510:client id="{B182305B-2824-43D5-B528-E2A2AA5057E0}" v="32" dt="2022-12-06T19:24:26.376"/>
    <p1510:client id="{C5472ABE-DDDF-4A71-BFF8-D090B0733117}" v="1" dt="2022-12-06T23:04:42.951"/>
    <p1510:client id="{D14AE1B6-366B-4432-8C25-A478A1303253}" v="5" dt="2022-12-06T22:52:54.286"/>
    <p1510:client id="{D2AF1465-AA2A-4CD8-BD3D-50C76475E7BA}" v="7" dt="2022-12-07T01:30:59.132"/>
    <p1510:client id="{DE8F05BA-F59E-4AC4-B225-109151129F79}" v="19" dt="2022-12-07T00:17:57.008"/>
    <p1510:client id="{ED509DA6-6BCC-4829-849F-56D1B7E77F61}" v="83" dt="2022-12-07T18:21:51.505"/>
    <p1510:client id="{FDB1B6BB-457A-4EDC-A2C3-33EA2C37DB5B}" v="21" dt="2022-12-07T18:35:00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Liao" userId="S::wliao02@syr.edu::b44d0106-de82-436c-950e-f9c86d4b191d" providerId="AD" clId="Web-{9436DF1E-CC76-46C7-8739-118A99F43A00}"/>
    <pc:docChg chg="modSld">
      <pc:chgData name="Wei Liao" userId="S::wliao02@syr.edu::b44d0106-de82-436c-950e-f9c86d4b191d" providerId="AD" clId="Web-{9436DF1E-CC76-46C7-8739-118A99F43A00}" dt="2022-12-06T19:16:41.643" v="1" actId="20577"/>
      <pc:docMkLst>
        <pc:docMk/>
      </pc:docMkLst>
      <pc:sldChg chg="modSp">
        <pc:chgData name="Wei Liao" userId="S::wliao02@syr.edu::b44d0106-de82-436c-950e-f9c86d4b191d" providerId="AD" clId="Web-{9436DF1E-CC76-46C7-8739-118A99F43A00}" dt="2022-12-06T19:16:41.643" v="1" actId="20577"/>
        <pc:sldMkLst>
          <pc:docMk/>
          <pc:sldMk cId="3399737845" sldId="277"/>
        </pc:sldMkLst>
        <pc:spChg chg="mod">
          <ac:chgData name="Wei Liao" userId="S::wliao02@syr.edu::b44d0106-de82-436c-950e-f9c86d4b191d" providerId="AD" clId="Web-{9436DF1E-CC76-46C7-8739-118A99F43A00}" dt="2022-12-06T19:16:41.643" v="1" actId="20577"/>
          <ac:spMkLst>
            <pc:docMk/>
            <pc:sldMk cId="3399737845" sldId="277"/>
            <ac:spMk id="9" creationId="{FA85A944-B391-4FBC-A366-B3F48433D91D}"/>
          </ac:spMkLst>
        </pc:spChg>
      </pc:sldChg>
    </pc:docChg>
  </pc:docChgLst>
  <pc:docChgLst>
    <pc:chgData name="Aruneema Aruneema" userId="f3e6f08c-9f51-4e24-b3e1-2c58e05a5d6a" providerId="ADAL" clId="{ED509DA6-6BCC-4829-849F-56D1B7E77F61}"/>
    <pc:docChg chg="modSld">
      <pc:chgData name="Aruneema Aruneema" userId="f3e6f08c-9f51-4e24-b3e1-2c58e05a5d6a" providerId="ADAL" clId="{ED509DA6-6BCC-4829-849F-56D1B7E77F61}" dt="2022-12-07T18:21:51.504" v="78"/>
      <pc:docMkLst>
        <pc:docMk/>
      </pc:docMkLst>
      <pc:sldChg chg="modSp">
        <pc:chgData name="Aruneema Aruneema" userId="f3e6f08c-9f51-4e24-b3e1-2c58e05a5d6a" providerId="ADAL" clId="{ED509DA6-6BCC-4829-849F-56D1B7E77F61}" dt="2022-12-07T18:20:36.023" v="59" actId="20577"/>
        <pc:sldMkLst>
          <pc:docMk/>
          <pc:sldMk cId="1639799154" sldId="258"/>
        </pc:sldMkLst>
        <pc:spChg chg="mod">
          <ac:chgData name="Aruneema Aruneema" userId="f3e6f08c-9f51-4e24-b3e1-2c58e05a5d6a" providerId="ADAL" clId="{ED509DA6-6BCC-4829-849F-56D1B7E77F61}" dt="2022-12-07T18:20:36.023" v="59" actId="20577"/>
          <ac:spMkLst>
            <pc:docMk/>
            <pc:sldMk cId="1639799154" sldId="258"/>
            <ac:spMk id="3" creationId="{95B371F2-DBA5-415A-82C8-651F587B857A}"/>
          </ac:spMkLst>
        </pc:spChg>
      </pc:sldChg>
      <pc:sldChg chg="addSp delSp modSp mod">
        <pc:chgData name="Aruneema Aruneema" userId="f3e6f08c-9f51-4e24-b3e1-2c58e05a5d6a" providerId="ADAL" clId="{ED509DA6-6BCC-4829-849F-56D1B7E77F61}" dt="2022-12-07T18:21:51.504" v="78"/>
        <pc:sldMkLst>
          <pc:docMk/>
          <pc:sldMk cId="3538469418" sldId="276"/>
        </pc:sldMkLst>
        <pc:grpChg chg="mod">
          <ac:chgData name="Aruneema Aruneema" userId="f3e6f08c-9f51-4e24-b3e1-2c58e05a5d6a" providerId="ADAL" clId="{ED509DA6-6BCC-4829-849F-56D1B7E77F61}" dt="2022-12-07T18:21:31.238" v="70"/>
          <ac:grpSpMkLst>
            <pc:docMk/>
            <pc:sldMk cId="3538469418" sldId="276"/>
            <ac:grpSpMk id="11" creationId="{DAC4567E-3797-4BB0-8522-61AF0E441074}"/>
          </ac:grpSpMkLst>
        </pc:grpChg>
        <pc:grpChg chg="del mod">
          <ac:chgData name="Aruneema Aruneema" userId="f3e6f08c-9f51-4e24-b3e1-2c58e05a5d6a" providerId="ADAL" clId="{ED509DA6-6BCC-4829-849F-56D1B7E77F61}" dt="2022-12-07T18:21:51.504" v="78"/>
          <ac:grpSpMkLst>
            <pc:docMk/>
            <pc:sldMk cId="3538469418" sldId="276"/>
            <ac:grpSpMk id="14" creationId="{D2EE6A83-3382-4469-8C03-D9E6F0C51824}"/>
          </ac:grpSpMkLst>
        </pc:grpChg>
        <pc:grpChg chg="mod">
          <ac:chgData name="Aruneema Aruneema" userId="f3e6f08c-9f51-4e24-b3e1-2c58e05a5d6a" providerId="ADAL" clId="{ED509DA6-6BCC-4829-849F-56D1B7E77F61}" dt="2022-12-07T18:21:51.504" v="78"/>
          <ac:grpSpMkLst>
            <pc:docMk/>
            <pc:sldMk cId="3538469418" sldId="276"/>
            <ac:grpSpMk id="19" creationId="{E1A9560B-17E6-4052-8DD7-5AD2BDB9DFEA}"/>
          </ac:grpSpMkLst>
        </pc:grpChg>
        <pc:inkChg chg="add">
          <ac:chgData name="Aruneema Aruneema" userId="f3e6f08c-9f51-4e24-b3e1-2c58e05a5d6a" providerId="ADAL" clId="{ED509DA6-6BCC-4829-849F-56D1B7E77F61}" dt="2022-12-07T18:21:21.114" v="67" actId="9405"/>
          <ac:inkMkLst>
            <pc:docMk/>
            <pc:sldMk cId="3538469418" sldId="276"/>
            <ac:inkMk id="6" creationId="{9F50DD78-9B60-4251-8B3F-322CB37DE947}"/>
          </ac:inkMkLst>
        </pc:inkChg>
        <pc:inkChg chg="add mod">
          <ac:chgData name="Aruneema Aruneema" userId="f3e6f08c-9f51-4e24-b3e1-2c58e05a5d6a" providerId="ADAL" clId="{ED509DA6-6BCC-4829-849F-56D1B7E77F61}" dt="2022-12-07T18:21:31.238" v="70"/>
          <ac:inkMkLst>
            <pc:docMk/>
            <pc:sldMk cId="3538469418" sldId="276"/>
            <ac:inkMk id="8" creationId="{0F4A6404-C82A-45A6-8F65-5A4D1F6506D1}"/>
          </ac:inkMkLst>
        </pc:inkChg>
        <pc:inkChg chg="add mod">
          <ac:chgData name="Aruneema Aruneema" userId="f3e6f08c-9f51-4e24-b3e1-2c58e05a5d6a" providerId="ADAL" clId="{ED509DA6-6BCC-4829-849F-56D1B7E77F61}" dt="2022-12-07T18:21:31.238" v="70"/>
          <ac:inkMkLst>
            <pc:docMk/>
            <pc:sldMk cId="3538469418" sldId="276"/>
            <ac:inkMk id="10" creationId="{0F31E56F-6536-4DF3-BB5E-A4C4FFB650CE}"/>
          </ac:inkMkLst>
        </pc:inkChg>
        <pc:inkChg chg="add mod">
          <ac:chgData name="Aruneema Aruneema" userId="f3e6f08c-9f51-4e24-b3e1-2c58e05a5d6a" providerId="ADAL" clId="{ED509DA6-6BCC-4829-849F-56D1B7E77F61}" dt="2022-12-07T18:21:51.504" v="78"/>
          <ac:inkMkLst>
            <pc:docMk/>
            <pc:sldMk cId="3538469418" sldId="276"/>
            <ac:inkMk id="12" creationId="{0AF1FDB7-5398-4FF5-BAF7-EBA3A5263741}"/>
          </ac:inkMkLst>
        </pc:inkChg>
        <pc:inkChg chg="add mod">
          <ac:chgData name="Aruneema Aruneema" userId="f3e6f08c-9f51-4e24-b3e1-2c58e05a5d6a" providerId="ADAL" clId="{ED509DA6-6BCC-4829-849F-56D1B7E77F61}" dt="2022-12-07T18:21:51.504" v="78"/>
          <ac:inkMkLst>
            <pc:docMk/>
            <pc:sldMk cId="3538469418" sldId="276"/>
            <ac:inkMk id="13" creationId="{99B55F57-2AFE-437A-B0AF-96F896E6EC7A}"/>
          </ac:inkMkLst>
        </pc:inkChg>
        <pc:inkChg chg="add mod">
          <ac:chgData name="Aruneema Aruneema" userId="f3e6f08c-9f51-4e24-b3e1-2c58e05a5d6a" providerId="ADAL" clId="{ED509DA6-6BCC-4829-849F-56D1B7E77F61}" dt="2022-12-07T18:21:51.504" v="78"/>
          <ac:inkMkLst>
            <pc:docMk/>
            <pc:sldMk cId="3538469418" sldId="276"/>
            <ac:inkMk id="15" creationId="{E4698AC9-EE8E-405E-804F-9F07432062AB}"/>
          </ac:inkMkLst>
        </pc:inkChg>
        <pc:inkChg chg="add mod">
          <ac:chgData name="Aruneema Aruneema" userId="f3e6f08c-9f51-4e24-b3e1-2c58e05a5d6a" providerId="ADAL" clId="{ED509DA6-6BCC-4829-849F-56D1B7E77F61}" dt="2022-12-07T18:21:51.504" v="78"/>
          <ac:inkMkLst>
            <pc:docMk/>
            <pc:sldMk cId="3538469418" sldId="276"/>
            <ac:inkMk id="16" creationId="{FFC3BFF7-86C4-43D0-B29F-A7FF1A96717B}"/>
          </ac:inkMkLst>
        </pc:inkChg>
        <pc:inkChg chg="add mod">
          <ac:chgData name="Aruneema Aruneema" userId="f3e6f08c-9f51-4e24-b3e1-2c58e05a5d6a" providerId="ADAL" clId="{ED509DA6-6BCC-4829-849F-56D1B7E77F61}" dt="2022-12-07T18:21:51.504" v="78"/>
          <ac:inkMkLst>
            <pc:docMk/>
            <pc:sldMk cId="3538469418" sldId="276"/>
            <ac:inkMk id="17" creationId="{AB8CE4D8-A09E-47E1-80E6-28043DAF0EAE}"/>
          </ac:inkMkLst>
        </pc:inkChg>
        <pc:inkChg chg="add mod">
          <ac:chgData name="Aruneema Aruneema" userId="f3e6f08c-9f51-4e24-b3e1-2c58e05a5d6a" providerId="ADAL" clId="{ED509DA6-6BCC-4829-849F-56D1B7E77F61}" dt="2022-12-07T18:21:51.504" v="78"/>
          <ac:inkMkLst>
            <pc:docMk/>
            <pc:sldMk cId="3538469418" sldId="276"/>
            <ac:inkMk id="18" creationId="{6A1F4126-F8C8-4BD6-ABFB-5F32488E357D}"/>
          </ac:inkMkLst>
        </pc:inkChg>
      </pc:sldChg>
      <pc:sldChg chg="modNotesTx">
        <pc:chgData name="Aruneema Aruneema" userId="f3e6f08c-9f51-4e24-b3e1-2c58e05a5d6a" providerId="ADAL" clId="{ED509DA6-6BCC-4829-849F-56D1B7E77F61}" dt="2022-12-07T18:02:08.950" v="58" actId="20577"/>
        <pc:sldMkLst>
          <pc:docMk/>
          <pc:sldMk cId="3399737845" sldId="277"/>
        </pc:sldMkLst>
      </pc:sldChg>
      <pc:sldChg chg="modSp">
        <pc:chgData name="Aruneema Aruneema" userId="f3e6f08c-9f51-4e24-b3e1-2c58e05a5d6a" providerId="ADAL" clId="{ED509DA6-6BCC-4829-849F-56D1B7E77F61}" dt="2022-12-07T18:20:57.545" v="66" actId="20577"/>
        <pc:sldMkLst>
          <pc:docMk/>
          <pc:sldMk cId="1094077139" sldId="284"/>
        </pc:sldMkLst>
        <pc:spChg chg="mod">
          <ac:chgData name="Aruneema Aruneema" userId="f3e6f08c-9f51-4e24-b3e1-2c58e05a5d6a" providerId="ADAL" clId="{ED509DA6-6BCC-4829-849F-56D1B7E77F61}" dt="2022-12-07T18:20:57.545" v="66" actId="20577"/>
          <ac:spMkLst>
            <pc:docMk/>
            <pc:sldMk cId="1094077139" sldId="284"/>
            <ac:spMk id="9" creationId="{FA85A944-B391-4FBC-A366-B3F48433D91D}"/>
          </ac:spMkLst>
        </pc:spChg>
      </pc:sldChg>
      <pc:sldChg chg="addSp delSp modSp mod modAnim">
        <pc:chgData name="Aruneema Aruneema" userId="f3e6f08c-9f51-4e24-b3e1-2c58e05a5d6a" providerId="ADAL" clId="{ED509DA6-6BCC-4829-849F-56D1B7E77F61}" dt="2022-12-06T20:55:39.668" v="6" actId="1076"/>
        <pc:sldMkLst>
          <pc:docMk/>
          <pc:sldMk cId="1529221818" sldId="293"/>
        </pc:sldMkLst>
        <pc:spChg chg="del">
          <ac:chgData name="Aruneema Aruneema" userId="f3e6f08c-9f51-4e24-b3e1-2c58e05a5d6a" providerId="ADAL" clId="{ED509DA6-6BCC-4829-849F-56D1B7E77F61}" dt="2022-12-06T20:21:24.028" v="0"/>
          <ac:spMkLst>
            <pc:docMk/>
            <pc:sldMk cId="1529221818" sldId="293"/>
            <ac:spMk id="6" creationId="{E7311D6D-E3EF-BF92-AFF4-1C7B22F01A42}"/>
          </ac:spMkLst>
        </pc:spChg>
        <pc:picChg chg="add mod">
          <ac:chgData name="Aruneema Aruneema" userId="f3e6f08c-9f51-4e24-b3e1-2c58e05a5d6a" providerId="ADAL" clId="{ED509DA6-6BCC-4829-849F-56D1B7E77F61}" dt="2022-12-06T20:55:39.668" v="6" actId="1076"/>
          <ac:picMkLst>
            <pc:docMk/>
            <pc:sldMk cId="1529221818" sldId="293"/>
            <ac:picMk id="2" creationId="{393ED492-6AFD-4A3F-976A-66CA511F7C73}"/>
          </ac:picMkLst>
        </pc:picChg>
      </pc:sldChg>
    </pc:docChg>
  </pc:docChgLst>
  <pc:docChgLst>
    <pc:chgData name=". Aruneema" userId="S::aaruneem@syr.edu::f3e6f08c-9f51-4e24-b3e1-2c58e05a5d6a" providerId="AD" clId="Web-{4080639C-1221-4D31-A5C5-329BEFE2F370}"/>
    <pc:docChg chg="modSld">
      <pc:chgData name=". Aruneema" userId="S::aaruneem@syr.edu::f3e6f08c-9f51-4e24-b3e1-2c58e05a5d6a" providerId="AD" clId="Web-{4080639C-1221-4D31-A5C5-329BEFE2F370}" dt="2022-12-07T22:07:44.719" v="1" actId="20577"/>
      <pc:docMkLst>
        <pc:docMk/>
      </pc:docMkLst>
      <pc:sldChg chg="modSp">
        <pc:chgData name=". Aruneema" userId="S::aaruneem@syr.edu::f3e6f08c-9f51-4e24-b3e1-2c58e05a5d6a" providerId="AD" clId="Web-{4080639C-1221-4D31-A5C5-329BEFE2F370}" dt="2022-12-07T22:07:44.719" v="1" actId="20577"/>
        <pc:sldMkLst>
          <pc:docMk/>
          <pc:sldMk cId="1094077139" sldId="284"/>
        </pc:sldMkLst>
        <pc:spChg chg="mod">
          <ac:chgData name=". Aruneema" userId="S::aaruneem@syr.edu::f3e6f08c-9f51-4e24-b3e1-2c58e05a5d6a" providerId="AD" clId="Web-{4080639C-1221-4D31-A5C5-329BEFE2F370}" dt="2022-12-07T22:07:44.719" v="1" actId="20577"/>
          <ac:spMkLst>
            <pc:docMk/>
            <pc:sldMk cId="1094077139" sldId="284"/>
            <ac:spMk id="9" creationId="{FA85A944-B391-4FBC-A366-B3F48433D91D}"/>
          </ac:spMkLst>
        </pc:spChg>
      </pc:sldChg>
    </pc:docChg>
  </pc:docChgLst>
  <pc:docChgLst>
    <pc:chgData name="Wei Liao" userId="S::wliao02@syr.edu::b44d0106-de82-436c-950e-f9c86d4b191d" providerId="AD" clId="Web-{5C5D040E-324D-4B97-999A-4C8EAEA35A76}"/>
    <pc:docChg chg="modSld">
      <pc:chgData name="Wei Liao" userId="S::wliao02@syr.edu::b44d0106-de82-436c-950e-f9c86d4b191d" providerId="AD" clId="Web-{5C5D040E-324D-4B97-999A-4C8EAEA35A76}" dt="2022-12-06T19:14:46.645" v="6" actId="20577"/>
      <pc:docMkLst>
        <pc:docMk/>
      </pc:docMkLst>
      <pc:sldChg chg="modSp">
        <pc:chgData name="Wei Liao" userId="S::wliao02@syr.edu::b44d0106-de82-436c-950e-f9c86d4b191d" providerId="AD" clId="Web-{5C5D040E-324D-4B97-999A-4C8EAEA35A76}" dt="2022-12-06T19:14:46.645" v="6" actId="20577"/>
        <pc:sldMkLst>
          <pc:docMk/>
          <pc:sldMk cId="1639799154" sldId="258"/>
        </pc:sldMkLst>
        <pc:spChg chg="mod">
          <ac:chgData name="Wei Liao" userId="S::wliao02@syr.edu::b44d0106-de82-436c-950e-f9c86d4b191d" providerId="AD" clId="Web-{5C5D040E-324D-4B97-999A-4C8EAEA35A76}" dt="2022-12-06T19:14:46.645" v="6" actId="20577"/>
          <ac:spMkLst>
            <pc:docMk/>
            <pc:sldMk cId="1639799154" sldId="258"/>
            <ac:spMk id="3" creationId="{95B371F2-DBA5-415A-82C8-651F587B857A}"/>
          </ac:spMkLst>
        </pc:spChg>
      </pc:sldChg>
    </pc:docChg>
  </pc:docChgLst>
  <pc:docChgLst>
    <pc:chgData name=". Aruneema" userId="S::aaruneem@syr.edu::f3e6f08c-9f51-4e24-b3e1-2c58e05a5d6a" providerId="AD" clId="Web-{DE8F05BA-F59E-4AC4-B225-109151129F79}"/>
    <pc:docChg chg="addSld modSld">
      <pc:chgData name=". Aruneema" userId="S::aaruneem@syr.edu::f3e6f08c-9f51-4e24-b3e1-2c58e05a5d6a" providerId="AD" clId="Web-{DE8F05BA-F59E-4AC4-B225-109151129F79}" dt="2022-12-07T00:17:57.008" v="17"/>
      <pc:docMkLst>
        <pc:docMk/>
      </pc:docMkLst>
      <pc:sldChg chg="addSp delSp modSp new modTransition">
        <pc:chgData name=". Aruneema" userId="S::aaruneem@syr.edu::f3e6f08c-9f51-4e24-b3e1-2c58e05a5d6a" providerId="AD" clId="Web-{DE8F05BA-F59E-4AC4-B225-109151129F79}" dt="2022-12-06T23:46:37.062" v="7"/>
        <pc:sldMkLst>
          <pc:docMk/>
          <pc:sldMk cId="1443942360" sldId="294"/>
        </pc:sldMkLst>
        <pc:spChg chg="del">
          <ac:chgData name=". Aruneema" userId="S::aaruneem@syr.edu::f3e6f08c-9f51-4e24-b3e1-2c58e05a5d6a" providerId="AD" clId="Web-{DE8F05BA-F59E-4AC4-B225-109151129F79}" dt="2022-12-06T23:46:01.919" v="2"/>
          <ac:spMkLst>
            <pc:docMk/>
            <pc:sldMk cId="1443942360" sldId="294"/>
            <ac:spMk id="2" creationId="{CEE10299-869E-6A09-23F6-DF54C6571B51}"/>
          </ac:spMkLst>
        </pc:spChg>
        <pc:spChg chg="del">
          <ac:chgData name=". Aruneema" userId="S::aaruneem@syr.edu::f3e6f08c-9f51-4e24-b3e1-2c58e05a5d6a" providerId="AD" clId="Web-{DE8F05BA-F59E-4AC4-B225-109151129F79}" dt="2022-12-06T23:45:59.215" v="1"/>
          <ac:spMkLst>
            <pc:docMk/>
            <pc:sldMk cId="1443942360" sldId="294"/>
            <ac:spMk id="3" creationId="{D65C13C7-D54E-FED6-7101-C52BBED3C22A}"/>
          </ac:spMkLst>
        </pc:spChg>
        <pc:picChg chg="add mod ord">
          <ac:chgData name=". Aruneema" userId="S::aaruneem@syr.edu::f3e6f08c-9f51-4e24-b3e1-2c58e05a5d6a" providerId="AD" clId="Web-{DE8F05BA-F59E-4AC4-B225-109151129F79}" dt="2022-12-06T23:46:18.607" v="6" actId="14100"/>
          <ac:picMkLst>
            <pc:docMk/>
            <pc:sldMk cId="1443942360" sldId="294"/>
            <ac:picMk id="7" creationId="{588D79CA-C86E-243B-EC32-0702B62ED71E}"/>
          </ac:picMkLst>
        </pc:picChg>
      </pc:sldChg>
      <pc:sldChg chg="addSp delSp modSp new mod modTransition modClrScheme chgLayout">
        <pc:chgData name=". Aruneema" userId="S::aaruneem@syr.edu::f3e6f08c-9f51-4e24-b3e1-2c58e05a5d6a" providerId="AD" clId="Web-{DE8F05BA-F59E-4AC4-B225-109151129F79}" dt="2022-12-07T00:17:57.008" v="17"/>
        <pc:sldMkLst>
          <pc:docMk/>
          <pc:sldMk cId="2865983626" sldId="295"/>
        </pc:sldMkLst>
        <pc:spChg chg="del">
          <ac:chgData name=". Aruneema" userId="S::aaruneem@syr.edu::f3e6f08c-9f51-4e24-b3e1-2c58e05a5d6a" providerId="AD" clId="Web-{DE8F05BA-F59E-4AC4-B225-109151129F79}" dt="2022-12-06T23:47:28.721" v="9"/>
          <ac:spMkLst>
            <pc:docMk/>
            <pc:sldMk cId="2865983626" sldId="295"/>
            <ac:spMk id="2" creationId="{84FA0FEB-6501-EC6F-9136-FE5B7B1DA815}"/>
          </ac:spMkLst>
        </pc:spChg>
        <pc:spChg chg="del">
          <ac:chgData name=". Aruneema" userId="S::aaruneem@syr.edu::f3e6f08c-9f51-4e24-b3e1-2c58e05a5d6a" providerId="AD" clId="Web-{DE8F05BA-F59E-4AC4-B225-109151129F79}" dt="2022-12-06T23:47:30.815" v="10"/>
          <ac:spMkLst>
            <pc:docMk/>
            <pc:sldMk cId="2865983626" sldId="295"/>
            <ac:spMk id="3" creationId="{251A276C-3F81-7DBC-F81D-E7EB1604CC5A}"/>
          </ac:spMkLst>
        </pc:spChg>
        <pc:spChg chg="mod modVis">
          <ac:chgData name=". Aruneema" userId="S::aaruneem@syr.edu::f3e6f08c-9f51-4e24-b3e1-2c58e05a5d6a" providerId="AD" clId="Web-{DE8F05BA-F59E-4AC4-B225-109151129F79}" dt="2022-12-07T00:17:51.570" v="16"/>
          <ac:spMkLst>
            <pc:docMk/>
            <pc:sldMk cId="2865983626" sldId="295"/>
            <ac:spMk id="4" creationId="{BCC0593F-1BC7-AA8F-4B96-0F80D3F6BB02}"/>
          </ac:spMkLst>
        </pc:spChg>
        <pc:spChg chg="mod">
          <ac:chgData name=". Aruneema" userId="S::aaruneem@syr.edu::f3e6f08c-9f51-4e24-b3e1-2c58e05a5d6a" providerId="AD" clId="Web-{DE8F05BA-F59E-4AC4-B225-109151129F79}" dt="2022-12-07T00:17:51.570" v="16"/>
          <ac:spMkLst>
            <pc:docMk/>
            <pc:sldMk cId="2865983626" sldId="295"/>
            <ac:spMk id="5" creationId="{D9BA750F-C8C0-1514-F5C6-0189598D003F}"/>
          </ac:spMkLst>
        </pc:spChg>
        <pc:spChg chg="mod modVis">
          <ac:chgData name=". Aruneema" userId="S::aaruneem@syr.edu::f3e6f08c-9f51-4e24-b3e1-2c58e05a5d6a" providerId="AD" clId="Web-{DE8F05BA-F59E-4AC4-B225-109151129F79}" dt="2022-12-07T00:17:51.570" v="16"/>
          <ac:spMkLst>
            <pc:docMk/>
            <pc:sldMk cId="2865983626" sldId="295"/>
            <ac:spMk id="6" creationId="{30924C9D-3AC9-D1DC-BB03-3D6689771998}"/>
          </ac:spMkLst>
        </pc:spChg>
        <pc:picChg chg="add mod ord">
          <ac:chgData name=". Aruneema" userId="S::aaruneem@syr.edu::f3e6f08c-9f51-4e24-b3e1-2c58e05a5d6a" providerId="AD" clId="Web-{DE8F05BA-F59E-4AC4-B225-109151129F79}" dt="2022-12-07T00:17:51.570" v="16"/>
          <ac:picMkLst>
            <pc:docMk/>
            <pc:sldMk cId="2865983626" sldId="295"/>
            <ac:picMk id="2" creationId="{422FA264-6AE7-B4FB-1E52-1CFB8F467F1E}"/>
          </ac:picMkLst>
        </pc:picChg>
      </pc:sldChg>
      <pc:sldChg chg="addSp delSp modSp new mod modTransition modClrScheme chgLayout">
        <pc:chgData name=". Aruneema" userId="S::aaruneem@syr.edu::f3e6f08c-9f51-4e24-b3e1-2c58e05a5d6a" providerId="AD" clId="Web-{DE8F05BA-F59E-4AC4-B225-109151129F79}" dt="2022-12-07T00:13:16.188" v="14"/>
        <pc:sldMkLst>
          <pc:docMk/>
          <pc:sldMk cId="3443663824" sldId="296"/>
        </pc:sldMkLst>
        <pc:spChg chg="del">
          <ac:chgData name=". Aruneema" userId="S::aaruneem@syr.edu::f3e6f08c-9f51-4e24-b3e1-2c58e05a5d6a" providerId="AD" clId="Web-{DE8F05BA-F59E-4AC4-B225-109151129F79}" dt="2022-12-07T00:13:10.297" v="13"/>
          <ac:spMkLst>
            <pc:docMk/>
            <pc:sldMk cId="3443663824" sldId="296"/>
            <ac:spMk id="2" creationId="{AA59E2D7-B372-8297-5C61-987919C28DDB}"/>
          </ac:spMkLst>
        </pc:spChg>
        <pc:spChg chg="del">
          <ac:chgData name=". Aruneema" userId="S::aaruneem@syr.edu::f3e6f08c-9f51-4e24-b3e1-2c58e05a5d6a" providerId="AD" clId="Web-{DE8F05BA-F59E-4AC4-B225-109151129F79}" dt="2022-12-07T00:13:07.032" v="12"/>
          <ac:spMkLst>
            <pc:docMk/>
            <pc:sldMk cId="3443663824" sldId="296"/>
            <ac:spMk id="3" creationId="{7A3E0572-E540-8697-32FC-41755965B1E4}"/>
          </ac:spMkLst>
        </pc:spChg>
        <pc:spChg chg="mod modVis">
          <ac:chgData name=". Aruneema" userId="S::aaruneem@syr.edu::f3e6f08c-9f51-4e24-b3e1-2c58e05a5d6a" providerId="AD" clId="Web-{DE8F05BA-F59E-4AC4-B225-109151129F79}" dt="2022-12-07T00:13:10.297" v="13"/>
          <ac:spMkLst>
            <pc:docMk/>
            <pc:sldMk cId="3443663824" sldId="296"/>
            <ac:spMk id="4" creationId="{FCA938CB-4EE7-9E61-FEEF-F6071143DC1A}"/>
          </ac:spMkLst>
        </pc:spChg>
        <pc:spChg chg="mod">
          <ac:chgData name=". Aruneema" userId="S::aaruneem@syr.edu::f3e6f08c-9f51-4e24-b3e1-2c58e05a5d6a" providerId="AD" clId="Web-{DE8F05BA-F59E-4AC4-B225-109151129F79}" dt="2022-12-07T00:13:10.297" v="13"/>
          <ac:spMkLst>
            <pc:docMk/>
            <pc:sldMk cId="3443663824" sldId="296"/>
            <ac:spMk id="5" creationId="{E2D2E446-6520-EB6F-D6AE-1C45DBFA936A}"/>
          </ac:spMkLst>
        </pc:spChg>
        <pc:spChg chg="mod modVis">
          <ac:chgData name=". Aruneema" userId="S::aaruneem@syr.edu::f3e6f08c-9f51-4e24-b3e1-2c58e05a5d6a" providerId="AD" clId="Web-{DE8F05BA-F59E-4AC4-B225-109151129F79}" dt="2022-12-07T00:13:10.297" v="13"/>
          <ac:spMkLst>
            <pc:docMk/>
            <pc:sldMk cId="3443663824" sldId="296"/>
            <ac:spMk id="6" creationId="{DDBD1D38-BC8A-46F9-2908-ED0416158F55}"/>
          </ac:spMkLst>
        </pc:spChg>
        <pc:picChg chg="add mod ord">
          <ac:chgData name=". Aruneema" userId="S::aaruneem@syr.edu::f3e6f08c-9f51-4e24-b3e1-2c58e05a5d6a" providerId="AD" clId="Web-{DE8F05BA-F59E-4AC4-B225-109151129F79}" dt="2022-12-07T00:13:10.297" v="13"/>
          <ac:picMkLst>
            <pc:docMk/>
            <pc:sldMk cId="3443663824" sldId="296"/>
            <ac:picMk id="7" creationId="{FE13577A-BEBD-9099-71E3-5A5F11F44BEA}"/>
          </ac:picMkLst>
        </pc:picChg>
      </pc:sldChg>
    </pc:docChg>
  </pc:docChgLst>
  <pc:docChgLst>
    <pc:chgData name=". Aruneema" userId="S::aaruneem@syr.edu::f3e6f08c-9f51-4e24-b3e1-2c58e05a5d6a" providerId="AD" clId="Web-{FDB1B6BB-457A-4EDC-A2C3-33EA2C37DB5B}"/>
    <pc:docChg chg="addSld modSld">
      <pc:chgData name=". Aruneema" userId="S::aaruneem@syr.edu::f3e6f08c-9f51-4e24-b3e1-2c58e05a5d6a" providerId="AD" clId="Web-{FDB1B6BB-457A-4EDC-A2C3-33EA2C37DB5B}" dt="2022-12-07T18:35:00.387" v="18"/>
      <pc:docMkLst>
        <pc:docMk/>
      </pc:docMkLst>
      <pc:sldChg chg="delSp">
        <pc:chgData name=". Aruneema" userId="S::aaruneem@syr.edu::f3e6f08c-9f51-4e24-b3e1-2c58e05a5d6a" providerId="AD" clId="Web-{FDB1B6BB-457A-4EDC-A2C3-33EA2C37DB5B}" dt="2022-12-07T18:35:00.387" v="18"/>
        <pc:sldMkLst>
          <pc:docMk/>
          <pc:sldMk cId="926184573" sldId="275"/>
        </pc:sldMkLst>
        <pc:spChg chg="del">
          <ac:chgData name=". Aruneema" userId="S::aaruneem@syr.edu::f3e6f08c-9f51-4e24-b3e1-2c58e05a5d6a" providerId="AD" clId="Web-{FDB1B6BB-457A-4EDC-A2C3-33EA2C37DB5B}" dt="2022-12-07T18:35:00.387" v="18"/>
          <ac:spMkLst>
            <pc:docMk/>
            <pc:sldMk cId="926184573" sldId="275"/>
            <ac:spMk id="3" creationId="{BABC2CE0-8806-4B2A-A10A-32984D317434}"/>
          </ac:spMkLst>
        </pc:spChg>
      </pc:sldChg>
      <pc:sldChg chg="addSp delSp modSp delAnim">
        <pc:chgData name=". Aruneema" userId="S::aaruneem@syr.edu::f3e6f08c-9f51-4e24-b3e1-2c58e05a5d6a" providerId="AD" clId="Web-{FDB1B6BB-457A-4EDC-A2C3-33EA2C37DB5B}" dt="2022-12-07T18:33:28.350" v="14"/>
        <pc:sldMkLst>
          <pc:docMk/>
          <pc:sldMk cId="1596514367" sldId="291"/>
        </pc:sldMkLst>
        <pc:spChg chg="del">
          <ac:chgData name=". Aruneema" userId="S::aaruneem@syr.edu::f3e6f08c-9f51-4e24-b3e1-2c58e05a5d6a" providerId="AD" clId="Web-{FDB1B6BB-457A-4EDC-A2C3-33EA2C37DB5B}" dt="2022-12-07T18:33:28.350" v="14"/>
          <ac:spMkLst>
            <pc:docMk/>
            <pc:sldMk cId="1596514367" sldId="291"/>
            <ac:spMk id="10" creationId="{C44A3715-F506-484D-BE83-12DD2BF36161}"/>
          </ac:spMkLst>
        </pc:spChg>
        <pc:picChg chg="add mod">
          <ac:chgData name=". Aruneema" userId="S::aaruneem@syr.edu::f3e6f08c-9f51-4e24-b3e1-2c58e05a5d6a" providerId="AD" clId="Web-{FDB1B6BB-457A-4EDC-A2C3-33EA2C37DB5B}" dt="2022-12-07T18:33:04.537" v="3" actId="1076"/>
          <ac:picMkLst>
            <pc:docMk/>
            <pc:sldMk cId="1596514367" sldId="291"/>
            <ac:picMk id="4" creationId="{71061AE0-C595-D3EB-DCE2-D03D44D0F3CA}"/>
          </ac:picMkLst>
        </pc:picChg>
        <pc:picChg chg="del">
          <ac:chgData name=". Aruneema" userId="S::aaruneem@syr.edu::f3e6f08c-9f51-4e24-b3e1-2c58e05a5d6a" providerId="AD" clId="Web-{FDB1B6BB-457A-4EDC-A2C3-33EA2C37DB5B}" dt="2022-12-07T18:33:05.677" v="4"/>
          <ac:picMkLst>
            <pc:docMk/>
            <pc:sldMk cId="1596514367" sldId="291"/>
            <ac:picMk id="6" creationId="{822CD4D8-0981-497F-AF21-512E70F811D8}"/>
          </ac:picMkLst>
        </pc:picChg>
      </pc:sldChg>
      <pc:sldChg chg="addSp delSp modSp new">
        <pc:chgData name=". Aruneema" userId="S::aaruneem@syr.edu::f3e6f08c-9f51-4e24-b3e1-2c58e05a5d6a" providerId="AD" clId="Web-{FDB1B6BB-457A-4EDC-A2C3-33EA2C37DB5B}" dt="2022-12-07T18:33:37.491" v="17" actId="14100"/>
        <pc:sldMkLst>
          <pc:docMk/>
          <pc:sldMk cId="1721086908" sldId="297"/>
        </pc:sldMkLst>
        <pc:spChg chg="del">
          <ac:chgData name=". Aruneema" userId="S::aaruneem@syr.edu::f3e6f08c-9f51-4e24-b3e1-2c58e05a5d6a" providerId="AD" clId="Web-{FDB1B6BB-457A-4EDC-A2C3-33EA2C37DB5B}" dt="2022-12-07T18:33:16.397" v="7"/>
          <ac:spMkLst>
            <pc:docMk/>
            <pc:sldMk cId="1721086908" sldId="297"/>
            <ac:spMk id="2" creationId="{16819B94-1801-B7BD-7630-E671F37BD0F4}"/>
          </ac:spMkLst>
        </pc:spChg>
        <pc:spChg chg="del">
          <ac:chgData name=". Aruneema" userId="S::aaruneem@syr.edu::f3e6f08c-9f51-4e24-b3e1-2c58e05a5d6a" providerId="AD" clId="Web-{FDB1B6BB-457A-4EDC-A2C3-33EA2C37DB5B}" dt="2022-12-07T18:33:13.006" v="6"/>
          <ac:spMkLst>
            <pc:docMk/>
            <pc:sldMk cId="1721086908" sldId="297"/>
            <ac:spMk id="3" creationId="{468A679D-2C28-1DFE-1462-858779AD20B5}"/>
          </ac:spMkLst>
        </pc:spChg>
        <pc:spChg chg="add mod">
          <ac:chgData name=". Aruneema" userId="S::aaruneem@syr.edu::f3e6f08c-9f51-4e24-b3e1-2c58e05a5d6a" providerId="AD" clId="Web-{FDB1B6BB-457A-4EDC-A2C3-33EA2C37DB5B}" dt="2022-12-07T18:33:37.491" v="17" actId="14100"/>
          <ac:spMkLst>
            <pc:docMk/>
            <pc:sldMk cId="1721086908" sldId="297"/>
            <ac:spMk id="8" creationId="{C5A1DA72-5152-9F9E-4F7F-8FF3CC4B09B9}"/>
          </ac:spMkLst>
        </pc:spChg>
        <pc:picChg chg="add mod ord">
          <ac:chgData name=". Aruneema" userId="S::aaruneem@syr.edu::f3e6f08c-9f51-4e24-b3e1-2c58e05a5d6a" providerId="AD" clId="Web-{FDB1B6BB-457A-4EDC-A2C3-33EA2C37DB5B}" dt="2022-12-07T18:33:24.147" v="13" actId="1076"/>
          <ac:picMkLst>
            <pc:docMk/>
            <pc:sldMk cId="1721086908" sldId="297"/>
            <ac:picMk id="7" creationId="{19B68608-679B-44F0-06F2-A5EBFB693B72}"/>
          </ac:picMkLst>
        </pc:picChg>
      </pc:sldChg>
    </pc:docChg>
  </pc:docChgLst>
  <pc:docChgLst>
    <pc:chgData name=". Aruneema" userId="S::aaruneem@syr.edu::f3e6f08c-9f51-4e24-b3e1-2c58e05a5d6a" providerId="AD" clId="Web-{D2AF1465-AA2A-4CD8-BD3D-50C76475E7BA}"/>
    <pc:docChg chg="modSld">
      <pc:chgData name=". Aruneema" userId="S::aaruneem@syr.edu::f3e6f08c-9f51-4e24-b3e1-2c58e05a5d6a" providerId="AD" clId="Web-{D2AF1465-AA2A-4CD8-BD3D-50C76475E7BA}" dt="2022-12-07T01:30:59.132" v="5" actId="1076"/>
      <pc:docMkLst>
        <pc:docMk/>
      </pc:docMkLst>
      <pc:sldChg chg="addSp delSp modSp">
        <pc:chgData name=". Aruneema" userId="S::aaruneem@syr.edu::f3e6f08c-9f51-4e24-b3e1-2c58e05a5d6a" providerId="AD" clId="Web-{D2AF1465-AA2A-4CD8-BD3D-50C76475E7BA}" dt="2022-12-07T01:30:59.132" v="5" actId="1076"/>
        <pc:sldMkLst>
          <pc:docMk/>
          <pc:sldMk cId="3399737845" sldId="277"/>
        </pc:sldMkLst>
        <pc:spChg chg="add del mod">
          <ac:chgData name=". Aruneema" userId="S::aaruneem@syr.edu::f3e6f08c-9f51-4e24-b3e1-2c58e05a5d6a" providerId="AD" clId="Web-{D2AF1465-AA2A-4CD8-BD3D-50C76475E7BA}" dt="2022-12-07T01:30:49.788" v="1"/>
          <ac:spMkLst>
            <pc:docMk/>
            <pc:sldMk cId="3399737845" sldId="277"/>
            <ac:spMk id="8" creationId="{233FBD55-AC9F-A8A5-72A8-943ED242E370}"/>
          </ac:spMkLst>
        </pc:spChg>
        <pc:picChg chg="del">
          <ac:chgData name=". Aruneema" userId="S::aaruneem@syr.edu::f3e6f08c-9f51-4e24-b3e1-2c58e05a5d6a" providerId="AD" clId="Web-{D2AF1465-AA2A-4CD8-BD3D-50C76475E7BA}" dt="2022-12-07T01:30:34.960" v="0"/>
          <ac:picMkLst>
            <pc:docMk/>
            <pc:sldMk cId="3399737845" sldId="277"/>
            <ac:picMk id="4" creationId="{EE964C6A-ED23-2563-3EDD-BBEC7DB00D32}"/>
          </ac:picMkLst>
        </pc:picChg>
        <pc:picChg chg="add mod ord">
          <ac:chgData name=". Aruneema" userId="S::aaruneem@syr.edu::f3e6f08c-9f51-4e24-b3e1-2c58e05a5d6a" providerId="AD" clId="Web-{D2AF1465-AA2A-4CD8-BD3D-50C76475E7BA}" dt="2022-12-07T01:30:59.132" v="5" actId="1076"/>
          <ac:picMkLst>
            <pc:docMk/>
            <pc:sldMk cId="3399737845" sldId="277"/>
            <ac:picMk id="9" creationId="{44587F1E-EB30-8C04-F2A3-9D6D8B85AC74}"/>
          </ac:picMkLst>
        </pc:picChg>
      </pc:sldChg>
    </pc:docChg>
  </pc:docChgLst>
  <pc:docChgLst>
    <pc:chgData name=". Aruneema" userId="S::aaruneem@syr.edu::f3e6f08c-9f51-4e24-b3e1-2c58e05a5d6a" providerId="AD" clId="Web-{9AEF5C98-3FF5-441C-A6DD-720A2EA307E8}"/>
    <pc:docChg chg="sldOrd">
      <pc:chgData name=". Aruneema" userId="S::aaruneem@syr.edu::f3e6f08c-9f51-4e24-b3e1-2c58e05a5d6a" providerId="AD" clId="Web-{9AEF5C98-3FF5-441C-A6DD-720A2EA307E8}" dt="2022-12-07T00:19:34.293" v="0"/>
      <pc:docMkLst>
        <pc:docMk/>
      </pc:docMkLst>
      <pc:sldChg chg="ord">
        <pc:chgData name=". Aruneema" userId="S::aaruneem@syr.edu::f3e6f08c-9f51-4e24-b3e1-2c58e05a5d6a" providerId="AD" clId="Web-{9AEF5C98-3FF5-441C-A6DD-720A2EA307E8}" dt="2022-12-07T00:19:34.293" v="0"/>
        <pc:sldMkLst>
          <pc:docMk/>
          <pc:sldMk cId="2865983626" sldId="295"/>
        </pc:sldMkLst>
      </pc:sldChg>
    </pc:docChg>
  </pc:docChgLst>
  <pc:docChgLst>
    <pc:chgData name=". Aruneema" userId="S::aaruneem@syr.edu::f3e6f08c-9f51-4e24-b3e1-2c58e05a5d6a" providerId="AD" clId="Web-{A214A0D2-2447-4477-BD21-DE0E8E1FD78D}"/>
    <pc:docChg chg="addSld modSld">
      <pc:chgData name=". Aruneema" userId="S::aaruneem@syr.edu::f3e6f08c-9f51-4e24-b3e1-2c58e05a5d6a" providerId="AD" clId="Web-{A214A0D2-2447-4477-BD21-DE0E8E1FD78D}" dt="2022-12-06T20:07:32.870" v="12"/>
      <pc:docMkLst>
        <pc:docMk/>
      </pc:docMkLst>
      <pc:sldChg chg="addSp delSp modSp">
        <pc:chgData name=". Aruneema" userId="S::aaruneem@syr.edu::f3e6f08c-9f51-4e24-b3e1-2c58e05a5d6a" providerId="AD" clId="Web-{A214A0D2-2447-4477-BD21-DE0E8E1FD78D}" dt="2022-12-06T20:07:03.791" v="8"/>
        <pc:sldMkLst>
          <pc:docMk/>
          <pc:sldMk cId="2767291765" sldId="278"/>
        </pc:sldMkLst>
        <pc:spChg chg="add del mod">
          <ac:chgData name=". Aruneema" userId="S::aaruneem@syr.edu::f3e6f08c-9f51-4e24-b3e1-2c58e05a5d6a" providerId="AD" clId="Web-{A214A0D2-2447-4477-BD21-DE0E8E1FD78D}" dt="2022-12-06T20:06:35.056" v="1"/>
          <ac:spMkLst>
            <pc:docMk/>
            <pc:sldMk cId="2767291765" sldId="278"/>
            <ac:spMk id="8" creationId="{F0F28FBA-7C83-8AA6-1D2C-8322507D6266}"/>
          </ac:spMkLst>
        </pc:spChg>
        <pc:picChg chg="del">
          <ac:chgData name=". Aruneema" userId="S::aaruneem@syr.edu::f3e6f08c-9f51-4e24-b3e1-2c58e05a5d6a" providerId="AD" clId="Web-{A214A0D2-2447-4477-BD21-DE0E8E1FD78D}" dt="2022-12-06T20:06:33.025" v="0"/>
          <ac:picMkLst>
            <pc:docMk/>
            <pc:sldMk cId="2767291765" sldId="278"/>
            <ac:picMk id="4" creationId="{40949240-B0BD-C6A7-FEB1-C43748FF2E3A}"/>
          </ac:picMkLst>
        </pc:picChg>
        <pc:picChg chg="add mod ord">
          <ac:chgData name=". Aruneema" userId="S::aaruneem@syr.edu::f3e6f08c-9f51-4e24-b3e1-2c58e05a5d6a" providerId="AD" clId="Web-{A214A0D2-2447-4477-BD21-DE0E8E1FD78D}" dt="2022-12-06T20:07:03.791" v="8"/>
          <ac:picMkLst>
            <pc:docMk/>
            <pc:sldMk cId="2767291765" sldId="278"/>
            <ac:picMk id="9" creationId="{D3C4421C-9376-F9AB-FC0C-752864416E28}"/>
          </ac:picMkLst>
        </pc:picChg>
      </pc:sldChg>
      <pc:sldChg chg="addSp delSp modSp add replId">
        <pc:chgData name=". Aruneema" userId="S::aaruneem@syr.edu::f3e6f08c-9f51-4e24-b3e1-2c58e05a5d6a" providerId="AD" clId="Web-{A214A0D2-2447-4477-BD21-DE0E8E1FD78D}" dt="2022-12-06T20:07:32.870" v="12"/>
        <pc:sldMkLst>
          <pc:docMk/>
          <pc:sldMk cId="1529221818" sldId="293"/>
        </pc:sldMkLst>
        <pc:spChg chg="del mod">
          <ac:chgData name=". Aruneema" userId="S::aaruneem@syr.edu::f3e6f08c-9f51-4e24-b3e1-2c58e05a5d6a" providerId="AD" clId="Web-{A214A0D2-2447-4477-BD21-DE0E8E1FD78D}" dt="2022-12-06T20:07:32.870" v="12"/>
          <ac:spMkLst>
            <pc:docMk/>
            <pc:sldMk cId="1529221818" sldId="293"/>
            <ac:spMk id="2" creationId="{D543047E-FBFD-4F79-BCA5-10E69740F030}"/>
          </ac:spMkLst>
        </pc:spChg>
        <pc:spChg chg="add mod">
          <ac:chgData name=". Aruneema" userId="S::aaruneem@syr.edu::f3e6f08c-9f51-4e24-b3e1-2c58e05a5d6a" providerId="AD" clId="Web-{A214A0D2-2447-4477-BD21-DE0E8E1FD78D}" dt="2022-12-06T20:07:29.573" v="10"/>
          <ac:spMkLst>
            <pc:docMk/>
            <pc:sldMk cId="1529221818" sldId="293"/>
            <ac:spMk id="6" creationId="{E7311D6D-E3EF-BF92-AFF4-1C7B22F01A42}"/>
          </ac:spMkLst>
        </pc:spChg>
        <pc:picChg chg="del">
          <ac:chgData name=". Aruneema" userId="S::aaruneem@syr.edu::f3e6f08c-9f51-4e24-b3e1-2c58e05a5d6a" providerId="AD" clId="Web-{A214A0D2-2447-4477-BD21-DE0E8E1FD78D}" dt="2022-12-06T20:07:29.573" v="10"/>
          <ac:picMkLst>
            <pc:docMk/>
            <pc:sldMk cId="1529221818" sldId="293"/>
            <ac:picMk id="9" creationId="{D3C4421C-9376-F9AB-FC0C-752864416E28}"/>
          </ac:picMkLst>
        </pc:picChg>
      </pc:sldChg>
    </pc:docChg>
  </pc:docChgLst>
  <pc:docChgLst>
    <pc:chgData name=". Aruneema" userId="S::aaruneem@syr.edu::f3e6f08c-9f51-4e24-b3e1-2c58e05a5d6a" providerId="AD" clId="Web-{D14AE1B6-366B-4432-8C25-A478A1303253}"/>
    <pc:docChg chg="modSld">
      <pc:chgData name=". Aruneema" userId="S::aaruneem@syr.edu::f3e6f08c-9f51-4e24-b3e1-2c58e05a5d6a" providerId="AD" clId="Web-{D14AE1B6-366B-4432-8C25-A478A1303253}" dt="2022-12-06T22:52:54.286" v="4" actId="1076"/>
      <pc:docMkLst>
        <pc:docMk/>
      </pc:docMkLst>
      <pc:sldChg chg="addSp delSp modSp">
        <pc:chgData name=". Aruneema" userId="S::aaruneem@syr.edu::f3e6f08c-9f51-4e24-b3e1-2c58e05a5d6a" providerId="AD" clId="Web-{D14AE1B6-366B-4432-8C25-A478A1303253}" dt="2022-12-06T22:52:54.286" v="4" actId="1076"/>
        <pc:sldMkLst>
          <pc:docMk/>
          <pc:sldMk cId="3538469418" sldId="276"/>
        </pc:sldMkLst>
        <pc:spChg chg="mod">
          <ac:chgData name=". Aruneema" userId="S::aaruneem@syr.edu::f3e6f08c-9f51-4e24-b3e1-2c58e05a5d6a" providerId="AD" clId="Web-{D14AE1B6-366B-4432-8C25-A478A1303253}" dt="2022-12-06T22:52:48.832" v="2" actId="1076"/>
          <ac:spMkLst>
            <pc:docMk/>
            <pc:sldMk cId="3538469418" sldId="276"/>
            <ac:spMk id="2" creationId="{D543047E-FBFD-4F79-BCA5-10E69740F030}"/>
          </ac:spMkLst>
        </pc:spChg>
        <pc:spChg chg="del">
          <ac:chgData name=". Aruneema" userId="S::aaruneem@syr.edu::f3e6f08c-9f51-4e24-b3e1-2c58e05a5d6a" providerId="AD" clId="Web-{D14AE1B6-366B-4432-8C25-A478A1303253}" dt="2022-12-06T22:52:41.754" v="0"/>
          <ac:spMkLst>
            <pc:docMk/>
            <pc:sldMk cId="3538469418" sldId="276"/>
            <ac:spMk id="9" creationId="{FA85A944-B391-4FBC-A366-B3F48433D91D}"/>
          </ac:spMkLst>
        </pc:spChg>
        <pc:picChg chg="add mod ord">
          <ac:chgData name=". Aruneema" userId="S::aaruneem@syr.edu::f3e6f08c-9f51-4e24-b3e1-2c58e05a5d6a" providerId="AD" clId="Web-{D14AE1B6-366B-4432-8C25-A478A1303253}" dt="2022-12-06T22:52:54.286" v="4" actId="1076"/>
          <ac:picMkLst>
            <pc:docMk/>
            <pc:sldMk cId="3538469418" sldId="276"/>
            <ac:picMk id="4" creationId="{285CAE2F-1D35-3B3C-8060-24BD30802662}"/>
          </ac:picMkLst>
        </pc:picChg>
      </pc:sldChg>
    </pc:docChg>
  </pc:docChgLst>
  <pc:docChgLst>
    <pc:chgData name="Wei Liao" userId="S::wliao02@syr.edu::b44d0106-de82-436c-950e-f9c86d4b191d" providerId="AD" clId="Web-{434714EE-6DAA-4A6C-BA01-AE117E96B55E}"/>
    <pc:docChg chg="modSld">
      <pc:chgData name="Wei Liao" userId="S::wliao02@syr.edu::b44d0106-de82-436c-950e-f9c86d4b191d" providerId="AD" clId="Web-{434714EE-6DAA-4A6C-BA01-AE117E96B55E}" dt="2022-12-06T19:36:11.858" v="76" actId="1076"/>
      <pc:docMkLst>
        <pc:docMk/>
      </pc:docMkLst>
      <pc:sldChg chg="addSp delSp modSp">
        <pc:chgData name="Wei Liao" userId="S::wliao02@syr.edu::b44d0106-de82-436c-950e-f9c86d4b191d" providerId="AD" clId="Web-{434714EE-6DAA-4A6C-BA01-AE117E96B55E}" dt="2022-12-06T19:25:32.729" v="25" actId="1076"/>
        <pc:sldMkLst>
          <pc:docMk/>
          <pc:sldMk cId="3399737845" sldId="277"/>
        </pc:sldMkLst>
        <pc:spChg chg="mod">
          <ac:chgData name="Wei Liao" userId="S::wliao02@syr.edu::b44d0106-de82-436c-950e-f9c86d4b191d" providerId="AD" clId="Web-{434714EE-6DAA-4A6C-BA01-AE117E96B55E}" dt="2022-12-06T19:25:31.088" v="24" actId="1076"/>
          <ac:spMkLst>
            <pc:docMk/>
            <pc:sldMk cId="3399737845" sldId="277"/>
            <ac:spMk id="2" creationId="{D543047E-FBFD-4F79-BCA5-10E69740F030}"/>
          </ac:spMkLst>
        </pc:spChg>
        <pc:spChg chg="del">
          <ac:chgData name="Wei Liao" userId="S::wliao02@syr.edu::b44d0106-de82-436c-950e-f9c86d4b191d" providerId="AD" clId="Web-{434714EE-6DAA-4A6C-BA01-AE117E96B55E}" dt="2022-12-06T19:24:00.476" v="0"/>
          <ac:spMkLst>
            <pc:docMk/>
            <pc:sldMk cId="3399737845" sldId="277"/>
            <ac:spMk id="9" creationId="{FA85A944-B391-4FBC-A366-B3F48433D91D}"/>
          </ac:spMkLst>
        </pc:spChg>
        <pc:picChg chg="add mod ord modCrop">
          <ac:chgData name="Wei Liao" userId="S::wliao02@syr.edu::b44d0106-de82-436c-950e-f9c86d4b191d" providerId="AD" clId="Web-{434714EE-6DAA-4A6C-BA01-AE117E96B55E}" dt="2022-12-06T19:25:32.729" v="25" actId="1076"/>
          <ac:picMkLst>
            <pc:docMk/>
            <pc:sldMk cId="3399737845" sldId="277"/>
            <ac:picMk id="4" creationId="{EE964C6A-ED23-2563-3EDD-BBEC7DB00D32}"/>
          </ac:picMkLst>
        </pc:picChg>
      </pc:sldChg>
      <pc:sldChg chg="addSp delSp modSp">
        <pc:chgData name="Wei Liao" userId="S::wliao02@syr.edu::b44d0106-de82-436c-950e-f9c86d4b191d" providerId="AD" clId="Web-{434714EE-6DAA-4A6C-BA01-AE117E96B55E}" dt="2022-12-06T19:26:14.496" v="44" actId="1076"/>
        <pc:sldMkLst>
          <pc:docMk/>
          <pc:sldMk cId="2767291765" sldId="278"/>
        </pc:sldMkLst>
        <pc:spChg chg="mod">
          <ac:chgData name="Wei Liao" userId="S::wliao02@syr.edu::b44d0106-de82-436c-950e-f9c86d4b191d" providerId="AD" clId="Web-{434714EE-6DAA-4A6C-BA01-AE117E96B55E}" dt="2022-12-06T19:26:12.480" v="43" actId="1076"/>
          <ac:spMkLst>
            <pc:docMk/>
            <pc:sldMk cId="2767291765" sldId="278"/>
            <ac:spMk id="2" creationId="{D543047E-FBFD-4F79-BCA5-10E69740F030}"/>
          </ac:spMkLst>
        </pc:spChg>
        <pc:spChg chg="del">
          <ac:chgData name="Wei Liao" userId="S::wliao02@syr.edu::b44d0106-de82-436c-950e-f9c86d4b191d" providerId="AD" clId="Web-{434714EE-6DAA-4A6C-BA01-AE117E96B55E}" dt="2022-12-06T19:25:40.057" v="26"/>
          <ac:spMkLst>
            <pc:docMk/>
            <pc:sldMk cId="2767291765" sldId="278"/>
            <ac:spMk id="9" creationId="{FA85A944-B391-4FBC-A366-B3F48433D91D}"/>
          </ac:spMkLst>
        </pc:spChg>
        <pc:picChg chg="add mod ord">
          <ac:chgData name="Wei Liao" userId="S::wliao02@syr.edu::b44d0106-de82-436c-950e-f9c86d4b191d" providerId="AD" clId="Web-{434714EE-6DAA-4A6C-BA01-AE117E96B55E}" dt="2022-12-06T19:26:14.496" v="44" actId="1076"/>
          <ac:picMkLst>
            <pc:docMk/>
            <pc:sldMk cId="2767291765" sldId="278"/>
            <ac:picMk id="4" creationId="{40949240-B0BD-C6A7-FEB1-C43748FF2E3A}"/>
          </ac:picMkLst>
        </pc:picChg>
      </pc:sldChg>
      <pc:sldChg chg="modSp">
        <pc:chgData name="Wei Liao" userId="S::wliao02@syr.edu::b44d0106-de82-436c-950e-f9c86d4b191d" providerId="AD" clId="Web-{434714EE-6DAA-4A6C-BA01-AE117E96B55E}" dt="2022-12-06T19:31:09.208" v="65" actId="1076"/>
        <pc:sldMkLst>
          <pc:docMk/>
          <pc:sldMk cId="2413574454" sldId="279"/>
        </pc:sldMkLst>
        <pc:picChg chg="mod modCrop">
          <ac:chgData name="Wei Liao" userId="S::wliao02@syr.edu::b44d0106-de82-436c-950e-f9c86d4b191d" providerId="AD" clId="Web-{434714EE-6DAA-4A6C-BA01-AE117E96B55E}" dt="2022-12-06T19:31:09.208" v="65" actId="1076"/>
          <ac:picMkLst>
            <pc:docMk/>
            <pc:sldMk cId="2413574454" sldId="279"/>
            <ac:picMk id="6" creationId="{C6D5666D-3C2A-49D2-91A6-4D6F49337BE4}"/>
          </ac:picMkLst>
        </pc:picChg>
      </pc:sldChg>
      <pc:sldChg chg="modSp">
        <pc:chgData name="Wei Liao" userId="S::wliao02@syr.edu::b44d0106-de82-436c-950e-f9c86d4b191d" providerId="AD" clId="Web-{434714EE-6DAA-4A6C-BA01-AE117E96B55E}" dt="2022-12-06T19:32:17.851" v="66" actId="14100"/>
        <pc:sldMkLst>
          <pc:docMk/>
          <pc:sldMk cId="2923656704" sldId="280"/>
        </pc:sldMkLst>
        <pc:picChg chg="mod">
          <ac:chgData name="Wei Liao" userId="S::wliao02@syr.edu::b44d0106-de82-436c-950e-f9c86d4b191d" providerId="AD" clId="Web-{434714EE-6DAA-4A6C-BA01-AE117E96B55E}" dt="2022-12-06T19:32:17.851" v="66" actId="14100"/>
          <ac:picMkLst>
            <pc:docMk/>
            <pc:sldMk cId="2923656704" sldId="280"/>
            <ac:picMk id="6" creationId="{CFB5AC9A-8836-48B1-B1CA-3F7638150339}"/>
          </ac:picMkLst>
        </pc:picChg>
      </pc:sldChg>
      <pc:sldChg chg="modSp">
        <pc:chgData name="Wei Liao" userId="S::wliao02@syr.edu::b44d0106-de82-436c-950e-f9c86d4b191d" providerId="AD" clId="Web-{434714EE-6DAA-4A6C-BA01-AE117E96B55E}" dt="2022-12-06T19:36:11.858" v="76" actId="1076"/>
        <pc:sldMkLst>
          <pc:docMk/>
          <pc:sldMk cId="1692282425" sldId="285"/>
        </pc:sldMkLst>
        <pc:picChg chg="mod">
          <ac:chgData name="Wei Liao" userId="S::wliao02@syr.edu::b44d0106-de82-436c-950e-f9c86d4b191d" providerId="AD" clId="Web-{434714EE-6DAA-4A6C-BA01-AE117E96B55E}" dt="2022-12-06T19:36:11.858" v="76" actId="1076"/>
          <ac:picMkLst>
            <pc:docMk/>
            <pc:sldMk cId="1692282425" sldId="285"/>
            <ac:picMk id="12" creationId="{AE271971-CDBF-4301-859A-841673386ABE}"/>
          </ac:picMkLst>
        </pc:picChg>
      </pc:sldChg>
      <pc:sldChg chg="modSp">
        <pc:chgData name="Wei Liao" userId="S::wliao02@syr.edu::b44d0106-de82-436c-950e-f9c86d4b191d" providerId="AD" clId="Web-{434714EE-6DAA-4A6C-BA01-AE117E96B55E}" dt="2022-12-06T19:34:59.637" v="72" actId="14100"/>
        <pc:sldMkLst>
          <pc:docMk/>
          <pc:sldMk cId="3134226278" sldId="289"/>
        </pc:sldMkLst>
        <pc:picChg chg="mod">
          <ac:chgData name="Wei Liao" userId="S::wliao02@syr.edu::b44d0106-de82-436c-950e-f9c86d4b191d" providerId="AD" clId="Web-{434714EE-6DAA-4A6C-BA01-AE117E96B55E}" dt="2022-12-06T19:34:59.637" v="72" actId="14100"/>
          <ac:picMkLst>
            <pc:docMk/>
            <pc:sldMk cId="3134226278" sldId="289"/>
            <ac:picMk id="6" creationId="{D435174D-A338-4BAD-A2CE-BEE37529F8B9}"/>
          </ac:picMkLst>
        </pc:picChg>
      </pc:sldChg>
    </pc:docChg>
  </pc:docChgLst>
  <pc:docChgLst>
    <pc:chgData name=". Aruneema" userId="S::aaruneem@syr.edu::f3e6f08c-9f51-4e24-b3e1-2c58e05a5d6a" providerId="AD" clId="Web-{B182305B-2824-43D5-B528-E2A2AA5057E0}"/>
    <pc:docChg chg="modSld">
      <pc:chgData name=". Aruneema" userId="S::aaruneem@syr.edu::f3e6f08c-9f51-4e24-b3e1-2c58e05a5d6a" providerId="AD" clId="Web-{B182305B-2824-43D5-B528-E2A2AA5057E0}" dt="2022-12-06T19:24:26.376" v="29" actId="20577"/>
      <pc:docMkLst>
        <pc:docMk/>
      </pc:docMkLst>
      <pc:sldChg chg="modSp">
        <pc:chgData name=". Aruneema" userId="S::aaruneem@syr.edu::f3e6f08c-9f51-4e24-b3e1-2c58e05a5d6a" providerId="AD" clId="Web-{B182305B-2824-43D5-B528-E2A2AA5057E0}" dt="2022-12-06T19:23:25.406" v="0" actId="20577"/>
        <pc:sldMkLst>
          <pc:docMk/>
          <pc:sldMk cId="2259308896" sldId="256"/>
        </pc:sldMkLst>
        <pc:spChg chg="mod">
          <ac:chgData name=". Aruneema" userId="S::aaruneem@syr.edu::f3e6f08c-9f51-4e24-b3e1-2c58e05a5d6a" providerId="AD" clId="Web-{B182305B-2824-43D5-B528-E2A2AA5057E0}" dt="2022-12-06T19:23:25.406" v="0" actId="20577"/>
          <ac:spMkLst>
            <pc:docMk/>
            <pc:sldMk cId="2259308896" sldId="256"/>
            <ac:spMk id="3" creationId="{A068D447-28D3-4F5F-B2DC-FD67E9015868}"/>
          </ac:spMkLst>
        </pc:spChg>
      </pc:sldChg>
      <pc:sldChg chg="modSp">
        <pc:chgData name=". Aruneema" userId="S::aaruneem@syr.edu::f3e6f08c-9f51-4e24-b3e1-2c58e05a5d6a" providerId="AD" clId="Web-{B182305B-2824-43D5-B528-E2A2AA5057E0}" dt="2022-12-06T19:23:48.594" v="3" actId="20577"/>
        <pc:sldMkLst>
          <pc:docMk/>
          <pc:sldMk cId="1527386939" sldId="261"/>
        </pc:sldMkLst>
        <pc:spChg chg="mod">
          <ac:chgData name=". Aruneema" userId="S::aaruneem@syr.edu::f3e6f08c-9f51-4e24-b3e1-2c58e05a5d6a" providerId="AD" clId="Web-{B182305B-2824-43D5-B528-E2A2AA5057E0}" dt="2022-12-06T19:23:48.594" v="3" actId="20577"/>
          <ac:spMkLst>
            <pc:docMk/>
            <pc:sldMk cId="1527386939" sldId="261"/>
            <ac:spMk id="9" creationId="{FA85A944-B391-4FBC-A366-B3F48433D91D}"/>
          </ac:spMkLst>
        </pc:spChg>
      </pc:sldChg>
      <pc:sldChg chg="modSp">
        <pc:chgData name=". Aruneema" userId="S::aaruneem@syr.edu::f3e6f08c-9f51-4e24-b3e1-2c58e05a5d6a" providerId="AD" clId="Web-{B182305B-2824-43D5-B528-E2A2AA5057E0}" dt="2022-12-06T19:24:26.376" v="29" actId="20577"/>
        <pc:sldMkLst>
          <pc:docMk/>
          <pc:sldMk cId="1094077139" sldId="284"/>
        </pc:sldMkLst>
        <pc:spChg chg="mod">
          <ac:chgData name=". Aruneema" userId="S::aaruneem@syr.edu::f3e6f08c-9f51-4e24-b3e1-2c58e05a5d6a" providerId="AD" clId="Web-{B182305B-2824-43D5-B528-E2A2AA5057E0}" dt="2022-12-06T19:24:26.376" v="29" actId="20577"/>
          <ac:spMkLst>
            <pc:docMk/>
            <pc:sldMk cId="1094077139" sldId="284"/>
            <ac:spMk id="9" creationId="{FA85A944-B391-4FBC-A366-B3F48433D91D}"/>
          </ac:spMkLst>
        </pc:spChg>
      </pc:sldChg>
    </pc:docChg>
  </pc:docChgLst>
  <pc:docChgLst>
    <pc:chgData clId="Web-{B182305B-2824-43D5-B528-E2A2AA5057E0}"/>
    <pc:docChg chg="modSld">
      <pc:chgData name="" userId="" providerId="" clId="Web-{B182305B-2824-43D5-B528-E2A2AA5057E0}" dt="2022-12-06T19:23:23.437" v="0" actId="20577"/>
      <pc:docMkLst>
        <pc:docMk/>
      </pc:docMkLst>
      <pc:sldChg chg="modSp">
        <pc:chgData name="" userId="" providerId="" clId="Web-{B182305B-2824-43D5-B528-E2A2AA5057E0}" dt="2022-12-06T19:23:23.437" v="0" actId="20577"/>
        <pc:sldMkLst>
          <pc:docMk/>
          <pc:sldMk cId="2259308896" sldId="256"/>
        </pc:sldMkLst>
        <pc:spChg chg="mod">
          <ac:chgData name="" userId="" providerId="" clId="Web-{B182305B-2824-43D5-B528-E2A2AA5057E0}" dt="2022-12-06T19:23:23.437" v="0" actId="20577"/>
          <ac:spMkLst>
            <pc:docMk/>
            <pc:sldMk cId="2259308896" sldId="256"/>
            <ac:spMk id="3" creationId="{A068D447-28D3-4F5F-B2DC-FD67E9015868}"/>
          </ac:spMkLst>
        </pc:spChg>
      </pc:sldChg>
    </pc:docChg>
  </pc:docChgLst>
  <pc:docChgLst>
    <pc:chgData name=". Aruneema" userId="S::aaruneem@syr.edu::f3e6f08c-9f51-4e24-b3e1-2c58e05a5d6a" providerId="AD" clId="Web-{C5472ABE-DDDF-4A71-BFF8-D090B0733117}"/>
    <pc:docChg chg="modSld">
      <pc:chgData name=". Aruneema" userId="S::aaruneem@syr.edu::f3e6f08c-9f51-4e24-b3e1-2c58e05a5d6a" providerId="AD" clId="Web-{C5472ABE-DDDF-4A71-BFF8-D090B0733117}" dt="2022-12-06T23:04:42.951" v="0" actId="20577"/>
      <pc:docMkLst>
        <pc:docMk/>
      </pc:docMkLst>
      <pc:sldChg chg="modSp">
        <pc:chgData name=". Aruneema" userId="S::aaruneem@syr.edu::f3e6f08c-9f51-4e24-b3e1-2c58e05a5d6a" providerId="AD" clId="Web-{C5472ABE-DDDF-4A71-BFF8-D090B0733117}" dt="2022-12-06T23:04:42.951" v="0" actId="20577"/>
        <pc:sldMkLst>
          <pc:docMk/>
          <pc:sldMk cId="926184573" sldId="275"/>
        </pc:sldMkLst>
        <pc:spChg chg="mod">
          <ac:chgData name=". Aruneema" userId="S::aaruneem@syr.edu::f3e6f08c-9f51-4e24-b3e1-2c58e05a5d6a" providerId="AD" clId="Web-{C5472ABE-DDDF-4A71-BFF8-D090B0733117}" dt="2022-12-06T23:04:42.951" v="0" actId="20577"/>
          <ac:spMkLst>
            <pc:docMk/>
            <pc:sldMk cId="926184573" sldId="275"/>
            <ac:spMk id="3" creationId="{BABC2CE0-8806-4B2A-A10A-32984D31743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8:21:21.100"/>
    </inkml:context>
    <inkml:brush xml:id="br0">
      <inkml:brushProperty name="width" value="0.05" units="cm"/>
      <inkml:brushProperty name="height" value="0.05" units="cm"/>
      <inkml:brushProperty name="color" value="#EEEEEE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8:21:28.173"/>
    </inkml:context>
    <inkml:brush xml:id="br0">
      <inkml:brushProperty name="width" value="0.05" units="cm"/>
      <inkml:brushProperty name="height" value="0.05" units="cm"/>
      <inkml:brushProperty name="color" value="#EEEEEE"/>
    </inkml:brush>
  </inkml:definitions>
  <inkml:trace contextRef="#ctx0" brushRef="#br0">74 71 24575,'-2'-20'0,"0"20"0,-3 11 0,1-3 0,0-9 0,1-17 0,3 15 0,0 1 0,0-1 0,0 1 0,0-1 0,1 1 0,-1 0 0,1-1 0,-1 1 0,1 0 0,0-1 0,0 1 0,0 0 0,0 0 0,0 0 0,1 0 0,-1 0 0,1 0 0,-1 0 0,3-2 0,-2 3 0,1 0 0,-1 1 0,1-1 0,-1 1 0,1 0 0,0-1 0,-1 1 0,1 0 0,-1 0 0,1 1 0,-1-1 0,1 1 0,-1-1 0,1 1 0,-1 0 0,1 0 0,-1 0 0,0 0 0,1 0 0,-1 0 0,0 1 0,0-1 0,0 1 0,0 0 0,3 2 0,-3-2 0,0 0 0,0 0 0,0 0 0,-1 0 0,1 1 0,0-1 0,-1 0 0,0 1 0,1-1 0,-1 1 0,0-1 0,0 1 0,-1 0 0,1 0 0,0-1 0,-1 1 0,0 0 0,0 0 0,0-1 0,0 1 0,0 0 0,0 0 0,-2 5 0,1-7 0,0 1 0,0-1 0,0 1 0,0-1 0,0 1 0,0-1 0,-1 0 0,1 1 0,-1-1 0,1 0 0,-1 0 0,1 0 0,-1 0 0,0 0 0,1 0 0,-1-1 0,0 1 0,0-1 0,1 1 0,-1-1 0,0 1 0,0-1 0,-2 0 0,-8 1 0,1-1 0,-19-1 0,17 0 0,10 1 0,-1 0 0,1 0 0,-1-1 0,1 1 0,-1-1 0,1 0 0,0 0 0,-1 0 0,1 0 0,-4-3 0,6 3 0,0 0 0,0 0 0,0 0 0,0 0 0,0 0 0,0 0 0,1 0 0,-1 0 0,0 0 0,1-1 0,-1 1 0,1 0 0,0 0 0,-1-1 0,1 1 0,0 0 0,0-1 0,0 1 0,0 0 0,0-1 0,0 1 0,0 0 0,0-1 0,0 1 0,1 0 0,-1-1 0,1 1 0,-1 0 0,2-3 0,-2 3 0,0 0 0,1 0 0,-1 0 0,1 0 0,-1 0 0,1-1 0,-1 1 0,1 0 0,0 1 0,-1-1 0,1 0 0,0 0 0,0 0 0,0 0 0,0 0 0,-1 1 0,1-1 0,0 0 0,0 1 0,1-1 0,-1 1 0,0-1 0,0 1 0,0 0 0,0-1 0,2 1 0,-2 0 0,0 0 0,0 0 0,0 1 0,0-1 0,-1 0 0,1 1 0,0-1 0,0 1 0,0-1 0,0 1 0,-1-1 0,1 1 0,0-1 0,0 1 0,-1 0 0,1 0 0,0-1 0,-1 1 0,1 0 0,-1 0 0,1 0 0,-1-1 0,1 1 0,-1 0 0,0 0 0,1 0 0,-1 0 0,0 0 0,0 0 0,0 0 0,0 1 0,1 0 27,-1 1-1,0-1 0,0 1 0,0-1 1,0 0-1,0 1 0,0-1 0,-1 1 1,1-1-1,-1 0 0,1 1 0,-3 3 1,3-5-78,-1 0 1,0 0 0,1-1 0,-1 1 0,0 0-1,1-1 1,-1 1 0,0 0 0,0-1 0,1 1-1,-1-1 1,0 1 0,0-1 0,0 1 0,0-1-1,0 0 1,0 1 0,0-1 0,0 0 0,0 0 0,0 0-1,0 0 1,0 0 0,0 0 0,0 0 0,0 0-1,0 0 1,0 0 0,0-1 0,0 1 0,1 0-1,-1 0 1,-1-1 0,-7-3-6776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8:21:30.578"/>
    </inkml:context>
    <inkml:brush xml:id="br0">
      <inkml:brushProperty name="width" value="0.05" units="cm"/>
      <inkml:brushProperty name="height" value="0.05" units="cm"/>
      <inkml:brushProperty name="color" value="#EEEEEE"/>
    </inkml:brush>
  </inkml:definitions>
  <inkml:trace contextRef="#ctx0" brushRef="#br0">1 1 24575,'2'0'0,"5"0"0,3 0 0,0 1 0,1 3 0,-1 1 0,-2 2 0,-1 1 0,-3 1 0,-5-2 0,-4-1 0,-2-2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8:21:40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8:21:43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48 105 24575,'27'18'0,"-23"-17"0,-1 1 0,0 0 0,1 0 0,-1 0 0,0 0 0,0 0 0,-1 1 0,1-1 0,0 1 0,2 3 0,-5-6 0,0 1 0,0-1 0,1 0 0,-1 0 0,0 0 0,0 1 0,0-1 0,0 0 0,0 0 0,1 1 0,-1-1 0,0 0 0,0 0 0,0 1 0,0-1 0,0 0 0,0 0 0,0 1 0,0-1 0,0 0 0,0 1 0,0-1 0,0 0 0,0 0 0,0 1 0,0-1 0,0 0 0,-1 0 0,1 1 0,0-1 0,0 0 0,0 0 0,0 1 0,0-1 0,-1 0 0,1 0 0,0 0 0,0 1 0,0-1 0,-1 0 0,1 0 0,0 0 0,-17 3 0,-16-8 0,29 4 0,1 0 0,0 0 0,0-1 0,0 1 0,0-1 0,0 0 0,0 0 0,0 0 0,0 0 0,1-1 0,-1 1 0,1-1 0,0 1 0,0-1 0,0 0 0,0 0 0,0 0 0,0 0 0,1 0 0,0 0 0,-1-1 0,0-5 0,1 5 0,0 0 0,0 0 0,1 0 0,0 0 0,0 0 0,0 0 0,0 0 0,0 0 0,1 0 0,0 0 0,0 0 0,0 1 0,0-1 0,0 0 0,1 1 0,0-1 0,0 1 0,0-1 0,0 1 0,3-4 0,-4 6 0,0 0 0,-1 0 0,1 0 0,0 0 0,0 0 0,0 0 0,0 0 0,0 0 0,0 1 0,0-1 0,0 0 0,1 0 0,-1 1 0,0-1 0,0 1 0,0 0 0,1-1 0,-1 1 0,0 0 0,1-1 0,-1 1 0,2 0 0,-2 1 0,0-1 0,0 1 0,-1-1 0,1 1 0,0 0 0,0 0 0,0-1 0,-1 1 0,1 0 0,0 0 0,-1 0 0,1-1 0,-1 1 0,1 0 0,-1 0 0,1 0 0,-1 0 0,0 0 0,1 0 0,-1 2 0,2 7 0,0 0 0,-1 1 0,-1-1 0,0 11 0,-6 13 0,36-38 0,-27 3 0,0 1 0,0 0 0,-1-1 0,1 1 0,0 0 0,0 1 0,0-1 0,0 0 0,0 1 0,0 0 0,0-1 0,0 1 0,-1 1 0,4 0 0,-5-1 0,0 0 0,1 0 0,-1 0 0,0 0 0,0 0 0,0 1 0,0-1 0,0 0 0,0 0 0,0 1 0,0-1 0,0 1 0,-1-1 0,1 1 0,0-1 0,-1 1 0,0-1 0,1 1 0,-1 0 0,0-1 0,0 1 0,0 0 0,0-1 0,0 1 0,0-1 0,-1 4 0,1-4-49,0 0 1,-1 0-1,1 0 0,0 0 0,-1 0 1,1-1-1,-1 1 0,1 0 0,-1 0 1,1 0-1,-1-1 0,0 1 0,1 0 1,-1-1-1,0 1 0,0 0 0,1-1 1,-1 1-1,0-1 0,0 1 0,0-1 1,0 0-1,0 1 0,0-1 0,0 0 0,0 0 1,-1 1-1,-9 1-6777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8:21:47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1 154 24575,'1'-3'0,"1"1"0,1-1 0,-1 1 0,0 0 0,0 0 0,1 0 0,0 0 0,-1 0 0,5-2 0,15-13 0,-14 7 0,-1 0 0,0-1 0,-1 0 0,0 0 0,-1 0 0,0-1 0,-1 1 0,3-14 0,-9 36-341,-1 0 0,0 0-1,-6 15 1,3-15-6485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8:21:47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24575,'-2'2'0,"0"2"0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8:21:47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8:21:50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83 100 24575,'-2'1'0,"-3"1"0,-4 0 0,-3 0 0,-1-1 0,-1 0 0,4-4 0,2-4 0,3-4 0,2-1 0,2-2 0,1-2 0,0 0 0,0 0 0,1 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Table</a:t>
            </a:r>
          </a:p>
          <a:p>
            <a:r>
              <a:rPr lang="en-US"/>
              <a:t>-name</a:t>
            </a:r>
          </a:p>
          <a:p>
            <a:r>
              <a:rPr lang="en-US"/>
              <a:t>-description</a:t>
            </a:r>
          </a:p>
          <a:p>
            <a:r>
              <a:rPr lang="en-US"/>
              <a:t>-keys</a:t>
            </a:r>
          </a:p>
          <a:p>
            <a:r>
              <a:rPr lang="en-US"/>
              <a:t>-attributes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1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/>
              <a:t>IST 659 Ball Games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3553" y="3631883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/>
              <a:t>Aruneema</a:t>
            </a:r>
          </a:p>
          <a:p>
            <a:r>
              <a:rPr lang="en-US"/>
              <a:t>Kaushik </a:t>
            </a:r>
            <a:r>
              <a:rPr lang="en-US" err="1"/>
              <a:t>Rohida</a:t>
            </a:r>
            <a:endParaRPr lang="en-US"/>
          </a:p>
          <a:p>
            <a:r>
              <a:rPr lang="en-US"/>
              <a:t>Victor Igwe</a:t>
            </a:r>
          </a:p>
          <a:p>
            <a:r>
              <a:rPr lang="en-US"/>
              <a:t>Wei Liao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/>
              <a:t>Demonstration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Views, Procedure, Triggers</a:t>
            </a:r>
          </a:p>
        </p:txBody>
      </p:sp>
    </p:spTree>
    <p:extLst>
      <p:ext uri="{BB962C8B-B14F-4D97-AF65-F5344CB8AC3E}">
        <p14:creationId xmlns:p14="http://schemas.microsoft.com/office/powerpoint/2010/main" val="134590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algn="ctr"/>
            <a:r>
              <a:rPr lang="en-US"/>
              <a:t>Views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C1FCA13-8A60-4B0B-9CE0-D8CEF39E20C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1773002"/>
            <a:ext cx="9411607" cy="597811"/>
          </a:xfrm>
        </p:spPr>
        <p:txBody>
          <a:bodyPr/>
          <a:lstStyle/>
          <a:p>
            <a:r>
              <a:rPr lang="en-GB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What are the hotels and restaurants available near the stadium? </a:t>
            </a:r>
            <a:endParaRPr lang="en-GB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8399BB-989D-476D-8647-28511DAD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766364"/>
            <a:ext cx="7893050" cy="29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5666D-3C2A-49D2-91A6-4D6F49337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38"/>
          <a:stretch/>
        </p:blipFill>
        <p:spPr>
          <a:xfrm>
            <a:off x="1552216" y="264122"/>
            <a:ext cx="8670117" cy="632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744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2FA264-6AE7-B4FB-1E52-1CFB8F46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784" y="68263"/>
            <a:ext cx="5612431" cy="6721475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BCC0593F-1BC7-AA8F-4B96-0F80D3F6BB0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750F-C8C0-1514-F5C6-0189598D003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30924C9D-3AC9-D1DC-BB03-3D66897719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8362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85A944-B391-4FBC-A366-B3F48433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05" y="579710"/>
            <a:ext cx="9779182" cy="3366815"/>
          </a:xfrm>
        </p:spPr>
        <p:txBody>
          <a:bodyPr/>
          <a:lstStyle/>
          <a:p>
            <a:r>
              <a:rPr lang="en-GB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What game is held, between whom, where (</a:t>
            </a:r>
            <a:r>
              <a:rPr lang="en-GB" sz="2400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city,stadium</a:t>
            </a:r>
            <a:r>
              <a:rPr lang="en-GB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and contact of place</a:t>
            </a:r>
            <a:endParaRPr lang="en-GB" sz="24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endParaRPr lang="en-GB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5AC9A-8836-48B1-B1CA-3F763815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47" y="2079514"/>
            <a:ext cx="11643462" cy="25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5670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107DA4-FD32-41DD-9E02-A4786F7B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796"/>
            <a:ext cx="12192000" cy="21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9686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8D79CA-C86E-243B-EC32-0702B62ED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469" y="140428"/>
            <a:ext cx="10382038" cy="58740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F6D9-77DC-9D80-CBD2-69787DA1E7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BF395-AAD4-C0A2-3799-5DA965ACA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F9AB-22BE-B944-58BD-AE8DAEC4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4236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0">
                <a:solidFill>
                  <a:srgbClr val="008000"/>
                </a:solidFill>
                <a:latin typeface="Consolas" panose="020B0609020204030204" pitchFamily="49" charset="0"/>
              </a:rPr>
              <a:t>W</a:t>
            </a:r>
            <a:r>
              <a:rPr lang="en-GB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hat is the ticket price and availability of the different games? </a:t>
            </a:r>
            <a:br>
              <a:rPr lang="en-GB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endParaRPr lang="en-US"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95B9D9-06FC-44E6-9A27-0C1621EE5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574" y="2219876"/>
            <a:ext cx="10759503" cy="2079074"/>
          </a:xfrm>
        </p:spPr>
      </p:pic>
    </p:spTree>
    <p:extLst>
      <p:ext uri="{BB962C8B-B14F-4D97-AF65-F5344CB8AC3E}">
        <p14:creationId xmlns:p14="http://schemas.microsoft.com/office/powerpoint/2010/main" val="61635245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271971-CDBF-4301-859A-84167338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" y="1838137"/>
            <a:ext cx="11743765" cy="32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242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E13577A-BEBD-9099-71E3-5A5F11F44B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1316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FCA938CB-4EE7-9E61-FEEF-F6071143DC1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E446-6520-EB6F-D6AE-1C45DBFA936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DDBD1D38-BC8A-46F9-2908-ED0416158F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638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Objective</a:t>
            </a:r>
          </a:p>
          <a:p>
            <a:r>
              <a:rPr lang="en-US"/>
              <a:t>Goals</a:t>
            </a:r>
          </a:p>
          <a:p>
            <a:r>
              <a:rPr lang="en-US"/>
              <a:t>ERD Diagram</a:t>
            </a:r>
          </a:p>
          <a:p>
            <a:r>
              <a:rPr lang="en-US"/>
              <a:t>Conceptual Model</a:t>
            </a:r>
          </a:p>
          <a:p>
            <a:r>
              <a:rPr lang="en-US"/>
              <a:t>Logical Model</a:t>
            </a:r>
          </a:p>
          <a:p>
            <a:r>
              <a:rPr lang="en-US"/>
              <a:t>Demonstration</a:t>
            </a:r>
          </a:p>
          <a:p>
            <a:r>
              <a:rPr lang="en-US"/>
              <a:t>UI Layout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03056FE-BF87-45F6-A0CA-1B39A20996BE}"/>
              </a:ext>
            </a:extLst>
          </p:cNvPr>
          <p:cNvSpPr/>
          <p:nvPr/>
        </p:nvSpPr>
        <p:spPr>
          <a:xfrm>
            <a:off x="3708400" y="2017467"/>
            <a:ext cx="330200" cy="132556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95A43-82AC-4DF2-85FD-5355D1EE88B0}"/>
              </a:ext>
            </a:extLst>
          </p:cNvPr>
          <p:cNvSpPr txBox="1"/>
          <p:nvPr/>
        </p:nvSpPr>
        <p:spPr>
          <a:xfrm>
            <a:off x="4527550" y="2381250"/>
            <a:ext cx="236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accent1"/>
                </a:solidFill>
              </a:rPr>
              <a:t>Planning Stage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6FDBD-9CA0-4DFF-8D23-83E108E0BF1A}"/>
              </a:ext>
            </a:extLst>
          </p:cNvPr>
          <p:cNvSpPr txBox="1"/>
          <p:nvPr/>
        </p:nvSpPr>
        <p:spPr>
          <a:xfrm>
            <a:off x="4527550" y="3343030"/>
            <a:ext cx="236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accent1"/>
                </a:solidFill>
              </a:rPr>
              <a:t>Analysis Stage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AC99C7-EF17-46E9-BFC2-6881C5E89701}"/>
              </a:ext>
            </a:extLst>
          </p:cNvPr>
          <p:cNvSpPr txBox="1"/>
          <p:nvPr/>
        </p:nvSpPr>
        <p:spPr>
          <a:xfrm>
            <a:off x="4527550" y="3884766"/>
            <a:ext cx="236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accent1"/>
                </a:solidFill>
              </a:rPr>
              <a:t>Design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2A95F-2B57-451D-9D3D-AF218022241C}"/>
              </a:ext>
            </a:extLst>
          </p:cNvPr>
          <p:cNvSpPr txBox="1"/>
          <p:nvPr/>
        </p:nvSpPr>
        <p:spPr>
          <a:xfrm>
            <a:off x="4527550" y="4426502"/>
            <a:ext cx="2368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accent1"/>
                </a:solidFill>
              </a:rPr>
              <a:t>Implementation Stage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CB3E095-DE73-4401-8325-807289DE01BF}"/>
              </a:ext>
            </a:extLst>
          </p:cNvPr>
          <p:cNvSpPr/>
          <p:nvPr/>
        </p:nvSpPr>
        <p:spPr>
          <a:xfrm>
            <a:off x="3803650" y="4315098"/>
            <a:ext cx="273050" cy="98715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417" y="-295275"/>
            <a:ext cx="9779183" cy="1325563"/>
          </a:xfrm>
        </p:spPr>
        <p:txBody>
          <a:bodyPr/>
          <a:lstStyle/>
          <a:p>
            <a:pPr algn="ctr"/>
            <a:r>
              <a:rPr lang="en-US"/>
              <a:t>Procedure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85A944-B391-4FBC-A366-B3F48433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238251"/>
            <a:ext cx="10137866" cy="971550"/>
          </a:xfrm>
        </p:spPr>
        <p:txBody>
          <a:bodyPr/>
          <a:lstStyle/>
          <a:p>
            <a:r>
              <a:rPr lang="en-GB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Procedure to update or insert new teams into teams table</a:t>
            </a:r>
            <a:endParaRPr lang="en-GB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82870-988E-43FC-9272-6B2E9255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09" y="2209801"/>
            <a:ext cx="9599900" cy="38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2389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417" y="-295275"/>
            <a:ext cx="9779183" cy="1325563"/>
          </a:xfrm>
        </p:spPr>
        <p:txBody>
          <a:bodyPr/>
          <a:lstStyle/>
          <a:p>
            <a:pPr algn="ctr"/>
            <a:r>
              <a:rPr lang="en-US"/>
              <a:t>Initial teams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786B69-E14C-4A39-A85E-DE18D1DFE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585" y="1238250"/>
            <a:ext cx="9632105" cy="40544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2C8B84-D0C6-419C-8A97-0E5691FD510C}"/>
              </a:ext>
            </a:extLst>
          </p:cNvPr>
          <p:cNvSpPr txBox="1"/>
          <p:nvPr/>
        </p:nvSpPr>
        <p:spPr>
          <a:xfrm>
            <a:off x="2393950" y="1238250"/>
            <a:ext cx="1924050" cy="4054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D8A860-F427-442A-BCAF-FC3D83CF1109}"/>
              </a:ext>
            </a:extLst>
          </p:cNvPr>
          <p:cNvSpPr/>
          <p:nvPr/>
        </p:nvSpPr>
        <p:spPr>
          <a:xfrm>
            <a:off x="2434500" y="3550444"/>
            <a:ext cx="8293100" cy="30400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582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417" y="-295275"/>
            <a:ext cx="9779183" cy="1325563"/>
          </a:xfrm>
        </p:spPr>
        <p:txBody>
          <a:bodyPr/>
          <a:lstStyle/>
          <a:p>
            <a:pPr algn="ctr"/>
            <a:r>
              <a:rPr lang="en-US"/>
              <a:t>After update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85A944-B391-4FBC-A366-B3F48433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238250"/>
            <a:ext cx="10137866" cy="4054475"/>
          </a:xfrm>
        </p:spPr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6B7D5-9B19-465F-B492-388EFEFC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192348"/>
            <a:ext cx="12192000" cy="5319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B52718-B0EA-4B58-83CB-5585B144868A}"/>
              </a:ext>
            </a:extLst>
          </p:cNvPr>
          <p:cNvSpPr txBox="1"/>
          <p:nvPr/>
        </p:nvSpPr>
        <p:spPr>
          <a:xfrm>
            <a:off x="719183" y="6259241"/>
            <a:ext cx="11341100" cy="29844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60C49-BB3C-459C-9116-28D2F0B5F4C9}"/>
              </a:ext>
            </a:extLst>
          </p:cNvPr>
          <p:cNvSpPr/>
          <p:nvPr/>
        </p:nvSpPr>
        <p:spPr>
          <a:xfrm>
            <a:off x="719183" y="4096544"/>
            <a:ext cx="11580768" cy="29844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4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417" y="43656"/>
            <a:ext cx="9779183" cy="1325563"/>
          </a:xfrm>
        </p:spPr>
        <p:txBody>
          <a:bodyPr/>
          <a:lstStyle/>
          <a:p>
            <a:pPr algn="ctr"/>
            <a:r>
              <a:rPr lang="en-GB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Procedure to warn database admin to update teams table first before adding new teams to games table</a:t>
            </a:r>
            <a:br>
              <a:rPr lang="en-GB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endParaRPr lang="en-US"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35174D-A338-4BAD-A2CE-BEE37529F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586" y="1555750"/>
            <a:ext cx="8548580" cy="4457886"/>
          </a:xfrm>
        </p:spPr>
      </p:pic>
    </p:spTree>
    <p:extLst>
      <p:ext uri="{BB962C8B-B14F-4D97-AF65-F5344CB8AC3E}">
        <p14:creationId xmlns:p14="http://schemas.microsoft.com/office/powerpoint/2010/main" val="313422627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3FDB7C-3E51-4011-BA96-58B06F3ED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12" y="2095499"/>
            <a:ext cx="11019687" cy="244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2395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417" y="-295275"/>
            <a:ext cx="9779183" cy="1325563"/>
          </a:xfrm>
        </p:spPr>
        <p:txBody>
          <a:bodyPr/>
          <a:lstStyle/>
          <a:p>
            <a:pPr algn="ctr"/>
            <a:r>
              <a:rPr lang="en-US"/>
              <a:t>Triggers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1E7FB-8108-478C-8F27-2566F7BBB4FF}"/>
              </a:ext>
            </a:extLst>
          </p:cNvPr>
          <p:cNvSpPr txBox="1"/>
          <p:nvPr/>
        </p:nvSpPr>
        <p:spPr>
          <a:xfrm>
            <a:off x="948417" y="1511300"/>
            <a:ext cx="106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Trigger to update ticket availability status</a:t>
            </a:r>
          </a:p>
        </p:txBody>
      </p:sp>
      <p:pic>
        <p:nvPicPr>
          <p:cNvPr id="4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061AE0-C595-D3EB-DCE2-D03D44D0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8" y="2137149"/>
            <a:ext cx="6505574" cy="386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1436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19B68608-679B-44F0-06F2-A5EBFB693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96" y="2369685"/>
            <a:ext cx="11866023" cy="3036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A93C-486D-95B2-5363-E9F68D9B851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37C90-8617-46E3-62D3-F93C5A819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25422-D723-341E-869E-6C7F59805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1DA72-5152-9F9E-4F7F-8FF3CC4B09B9}"/>
              </a:ext>
            </a:extLst>
          </p:cNvPr>
          <p:cNvSpPr/>
          <p:nvPr/>
        </p:nvSpPr>
        <p:spPr>
          <a:xfrm>
            <a:off x="681038" y="2630488"/>
            <a:ext cx="10960340" cy="2809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086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6F303E-C75B-408C-944A-179BC8CD0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824629"/>
            <a:ext cx="10769600" cy="28556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C8595DF-B399-47CB-8C85-602CDFE7C6CE}"/>
              </a:ext>
            </a:extLst>
          </p:cNvPr>
          <p:cNvSpPr/>
          <p:nvPr/>
        </p:nvSpPr>
        <p:spPr>
          <a:xfrm>
            <a:off x="681711" y="2133600"/>
            <a:ext cx="10650778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28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algn="ctr"/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400" y="2519817"/>
            <a:ext cx="11248999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2000" b="0" i="0" u="none" strike="noStrike">
                <a:effectLst/>
              </a:rPr>
              <a:t>To create a portal that acts as </a:t>
            </a:r>
            <a:r>
              <a:rPr lang="en-GB" sz="2000" i="0" u="none" strike="noStrike">
                <a:effectLst/>
              </a:rPr>
              <a:t>single source of record for repeatable, measurable </a:t>
            </a:r>
            <a:r>
              <a:rPr lang="en-GB" sz="2000"/>
              <a:t>events</a:t>
            </a:r>
            <a:endParaRPr lang="en-US" sz="2000"/>
          </a:p>
          <a:p>
            <a:pPr algn="ctr"/>
            <a:r>
              <a:rPr lang="en-GB" sz="2000"/>
              <a:t>-</a:t>
            </a:r>
            <a:r>
              <a:rPr lang="en-GB" sz="2000" i="0" u="none" strike="noStrike">
                <a:effectLst/>
              </a:rPr>
              <a:t> </a:t>
            </a:r>
            <a:r>
              <a:rPr lang="en-GB" sz="2000" b="1" i="0" u="none" strike="noStrike">
                <a:effectLst/>
              </a:rPr>
              <a:t>Sports Games </a:t>
            </a:r>
            <a:r>
              <a:rPr lang="en-GB" sz="2000" b="0" i="0">
                <a:effectLst/>
              </a:rPr>
              <a:t> </a:t>
            </a:r>
            <a:endParaRPr lang="en-US" sz="2000"/>
          </a:p>
          <a:p>
            <a:pPr algn="ctr"/>
            <a:r>
              <a:rPr lang="en-US" sz="2000" b="0" i="0" u="none" strike="noStrike">
                <a:effectLst/>
              </a:rPr>
              <a:t>So </a:t>
            </a:r>
            <a:r>
              <a:rPr lang="en-US" sz="2000"/>
              <a:t>that</a:t>
            </a:r>
            <a:r>
              <a:rPr lang="en-US" sz="2000" b="0" i="0" u="none" strike="noStrike">
                <a:effectLst/>
              </a:rPr>
              <a:t> people get information about</a:t>
            </a:r>
          </a:p>
          <a:p>
            <a:pPr algn="ctr"/>
            <a:r>
              <a:rPr lang="en-US" sz="2000" b="1" i="0" u="none" strike="noStrike">
                <a:effectLst/>
              </a:rPr>
              <a:t>t</a:t>
            </a:r>
            <a:r>
              <a:rPr lang="en-US" sz="2000" b="1" i="0" u="sng">
                <a:effectLst/>
              </a:rPr>
              <a:t>ypes, locations, time and price of the tickets for each game happening nearby</a:t>
            </a:r>
            <a:r>
              <a:rPr lang="en-US" sz="2000" b="0" i="0" u="none" strike="noStrike">
                <a:effectLst/>
              </a:rPr>
              <a:t>,</a:t>
            </a:r>
            <a:r>
              <a:rPr lang="en-US" sz="2000"/>
              <a:t> </a:t>
            </a:r>
            <a:endParaRPr lang="en-US" sz="2000" b="0" i="0" u="none" strike="noStrike">
              <a:effectLst/>
            </a:endParaRPr>
          </a:p>
          <a:p>
            <a:pPr algn="ctr"/>
            <a:r>
              <a:rPr lang="en-US" sz="2000" b="0" i="0" u="none" strike="noStrike">
                <a:effectLst/>
              </a:rPr>
              <a:t>as well as the availability of accommodations, transportation and restaurants. </a:t>
            </a:r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Optimize user Journey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Goals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85A944-B391-4FBC-A366-B3F48433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434" y="1925910"/>
            <a:ext cx="9779182" cy="33668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b="0" i="0">
                <a:effectLst/>
                <a:ea typeface="+mn-lt"/>
                <a:cs typeface="+mn-lt"/>
              </a:rPr>
              <a:t>1. offer accurate and up-to-date information about different ball games in New York State </a:t>
            </a:r>
            <a:endParaRPr lang="en-US">
              <a:ea typeface="+mn-lt"/>
              <a:cs typeface="+mn-lt"/>
            </a:endParaRPr>
          </a:p>
          <a:p>
            <a:r>
              <a:rPr lang="en-GB" sz="2400" b="0" i="0">
                <a:effectLst/>
                <a:ea typeface="+mn-lt"/>
                <a:cs typeface="+mn-lt"/>
              </a:rPr>
              <a:t>2. provide access to check prices and availability of tickets and hotels </a:t>
            </a:r>
            <a:endParaRPr lang="en-GB">
              <a:ea typeface="+mn-lt"/>
              <a:cs typeface="+mn-lt"/>
            </a:endParaRPr>
          </a:p>
          <a:p>
            <a:r>
              <a:rPr lang="en-GB" sz="2400" b="0" i="0">
                <a:effectLst/>
                <a:ea typeface="+mn-lt"/>
                <a:cs typeface="+mn-lt"/>
              </a:rPr>
              <a:t>3. Save people’s time on searching for information about tickets and accommodations, transportation and restaurants</a:t>
            </a:r>
            <a:endParaRPr lang="en-GB">
              <a:ea typeface="+mn-lt"/>
              <a:cs typeface="+mn-lt"/>
            </a:endParaRPr>
          </a:p>
          <a:p>
            <a:r>
              <a:rPr lang="en-GB" sz="2400">
                <a:ea typeface="+mn-lt"/>
                <a:cs typeface="+mn-lt"/>
              </a:rPr>
              <a:t>4</a:t>
            </a:r>
            <a:r>
              <a:rPr lang="en-GB" sz="2400" b="0" i="0">
                <a:effectLst/>
                <a:ea typeface="+mn-lt"/>
                <a:cs typeface="+mn-lt"/>
              </a:rPr>
              <a:t>.</a:t>
            </a:r>
            <a:r>
              <a:rPr lang="en-GB" sz="2400">
                <a:ea typeface="+mn-lt"/>
                <a:cs typeface="+mn-lt"/>
              </a:rPr>
              <a:t> Future implications- printing tickets, make recommendations for users</a:t>
            </a:r>
            <a:endParaRPr lang="en-GB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Assumptions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85A944-B391-4FBC-A366-B3F48433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434" y="1925910"/>
            <a:ext cx="9779182" cy="33668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 </a:t>
            </a:r>
            <a:r>
              <a:rPr lang="en-GB" sz="2400" b="0" i="0" dirty="0">
                <a:effectLst/>
                <a:ea typeface="+mn-lt"/>
                <a:cs typeface="+mn-lt"/>
              </a:rPr>
              <a:t>There are 6 stadiums in New York </a:t>
            </a:r>
            <a:endParaRPr lang="en-US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 </a:t>
            </a:r>
            <a:r>
              <a:rPr lang="en-GB" sz="2400" b="0" i="0" dirty="0">
                <a:effectLst/>
                <a:ea typeface="+mn-lt"/>
                <a:cs typeface="+mn-lt"/>
              </a:rPr>
              <a:t>The games and games details mentioned in the databases are representative of all the games in NY state </a:t>
            </a:r>
            <a:endParaRPr lang="en-GB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 </a:t>
            </a:r>
            <a:r>
              <a:rPr lang="en-GB" sz="2400" b="0" i="0" dirty="0">
                <a:effectLst/>
                <a:ea typeface="+mn-lt"/>
                <a:cs typeface="+mn-lt"/>
              </a:rPr>
              <a:t>Some of the tickets are sold out </a:t>
            </a:r>
            <a:endParaRPr lang="en-GB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GB" sz="2400" b="0" i="0" dirty="0">
                <a:effectLst/>
                <a:ea typeface="+mn-lt"/>
                <a:cs typeface="+mn-lt"/>
              </a:rPr>
              <a:t>The names of </a:t>
            </a:r>
            <a:r>
              <a:rPr lang="en-GB" sz="2400" dirty="0">
                <a:ea typeface="+mn-lt"/>
                <a:cs typeface="+mn-lt"/>
              </a:rPr>
              <a:t>hotels</a:t>
            </a:r>
            <a:r>
              <a:rPr lang="en-GB" sz="2400" b="0" i="0" dirty="0">
                <a:effectLst/>
                <a:ea typeface="+mn-lt"/>
                <a:cs typeface="+mn-lt"/>
              </a:rPr>
              <a:t> and restaurants are </a:t>
            </a:r>
            <a:r>
              <a:rPr lang="en-GB" sz="2400" dirty="0">
                <a:ea typeface="+mn-lt"/>
                <a:cs typeface="+mn-lt"/>
              </a:rPr>
              <a:t>      </a:t>
            </a:r>
            <a:r>
              <a:rPr lang="en-GB" sz="2400" b="0" i="0" dirty="0">
                <a:effectLst/>
                <a:ea typeface="+mn-lt"/>
                <a:cs typeface="+mn-lt"/>
              </a:rPr>
              <a:t>representative of all the brands present in the area </a:t>
            </a:r>
            <a:endParaRPr lang="en-GB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 One game is played in one stadium in one day</a:t>
            </a:r>
            <a:endParaRPr lang="en-GB" dirty="0"/>
          </a:p>
          <a:p>
            <a:pPr algn="just"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 Only two teams play in one game</a:t>
            </a:r>
            <a:endParaRPr lang="en-GB" dirty="0"/>
          </a:p>
          <a:p>
            <a:pPr algn="just">
              <a:buAutoNum type="arabicPeriod"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094077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674" y="-505691"/>
            <a:ext cx="9779183" cy="1325563"/>
          </a:xfrm>
        </p:spPr>
        <p:txBody>
          <a:bodyPr/>
          <a:lstStyle/>
          <a:p>
            <a:pPr algn="ctr"/>
            <a:r>
              <a:rPr lang="en-US"/>
              <a:t>ERD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85CAE2F-1D35-3B3C-8060-24BD30802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669" y="1025365"/>
            <a:ext cx="9350493" cy="53341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50DD78-9B60-4251-8B3F-322CB37DE947}"/>
                  </a:ext>
                </a:extLst>
              </p14:cNvPr>
              <p14:cNvContentPartPr/>
              <p14:nvPr/>
            </p14:nvContentPartPr>
            <p14:xfrm>
              <a:off x="682440" y="8476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50DD78-9B60-4251-8B3F-322CB37DE9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440" y="83867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AC4567E-3797-4BB0-8522-61AF0E441074}"/>
              </a:ext>
            </a:extLst>
          </p:cNvPr>
          <p:cNvGrpSpPr/>
          <p:nvPr/>
        </p:nvGrpSpPr>
        <p:grpSpPr>
          <a:xfrm>
            <a:off x="3072120" y="1307750"/>
            <a:ext cx="57600" cy="50400"/>
            <a:chOff x="3072120" y="1307750"/>
            <a:chExt cx="57600" cy="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A6404-C82A-45A6-8F65-5A4D1F6506D1}"/>
                    </a:ext>
                  </a:extLst>
                </p14:cNvPr>
                <p14:cNvContentPartPr/>
                <p14:nvPr/>
              </p14:nvContentPartPr>
              <p14:xfrm>
                <a:off x="3072120" y="1307750"/>
                <a:ext cx="57600" cy="39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A6404-C82A-45A6-8F65-5A4D1F6506D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63063" y="1298750"/>
                  <a:ext cx="75351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31E56F-6536-4DF3-BB5E-A4C4FFB650CE}"/>
                    </a:ext>
                  </a:extLst>
                </p14:cNvPr>
                <p14:cNvContentPartPr/>
                <p14:nvPr/>
              </p14:nvContentPartPr>
              <p14:xfrm>
                <a:off x="3073200" y="1339430"/>
                <a:ext cx="25200" cy="1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31E56F-6536-4DF3-BB5E-A4C4FFB650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64200" y="1330430"/>
                  <a:ext cx="4284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A9560B-17E6-4052-8DD7-5AD2BDB9DFEA}"/>
              </a:ext>
            </a:extLst>
          </p:cNvPr>
          <p:cNvGrpSpPr/>
          <p:nvPr/>
        </p:nvGrpSpPr>
        <p:grpSpPr>
          <a:xfrm>
            <a:off x="3068880" y="1282910"/>
            <a:ext cx="68400" cy="75960"/>
            <a:chOff x="3068880" y="1282910"/>
            <a:chExt cx="6840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F1FDB7-5398-4FF5-BAF7-EBA3A5263741}"/>
                    </a:ext>
                  </a:extLst>
                </p14:cNvPr>
                <p14:cNvContentPartPr/>
                <p14:nvPr/>
              </p14:nvContentPartPr>
              <p14:xfrm>
                <a:off x="3079320" y="132071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F1FDB7-5398-4FF5-BAF7-EBA3A526374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70320" y="13117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B55F57-2AFE-437A-B0AF-96F896E6EC7A}"/>
                    </a:ext>
                  </a:extLst>
                </p14:cNvPr>
                <p14:cNvContentPartPr/>
                <p14:nvPr/>
              </p14:nvContentPartPr>
              <p14:xfrm>
                <a:off x="3081480" y="1282910"/>
                <a:ext cx="55800" cy="64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B55F57-2AFE-437A-B0AF-96F896E6EC7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72422" y="1273960"/>
                  <a:ext cx="73555" cy="8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698AC9-EE8E-405E-804F-9F07432062AB}"/>
                    </a:ext>
                  </a:extLst>
                </p14:cNvPr>
                <p14:cNvContentPartPr/>
                <p14:nvPr/>
              </p14:nvContentPartPr>
              <p14:xfrm>
                <a:off x="3089040" y="1303430"/>
                <a:ext cx="37800" cy="55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698AC9-EE8E-405E-804F-9F07432062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80040" y="1294430"/>
                  <a:ext cx="55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C3BFF7-86C4-43D0-B29F-A7FF1A96717B}"/>
                    </a:ext>
                  </a:extLst>
                </p14:cNvPr>
                <p14:cNvContentPartPr/>
                <p14:nvPr/>
              </p14:nvContentPartPr>
              <p14:xfrm>
                <a:off x="3100560" y="1342670"/>
                <a:ext cx="1800" cy="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C3BFF7-86C4-43D0-B29F-A7FF1A96717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91560" y="1334956"/>
                  <a:ext cx="19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8CE4D8-A09E-47E1-80E6-28043DAF0EAE}"/>
                    </a:ext>
                  </a:extLst>
                </p14:cNvPr>
                <p14:cNvContentPartPr/>
                <p14:nvPr/>
              </p14:nvContentPartPr>
              <p14:xfrm>
                <a:off x="3098400" y="134915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8CE4D8-A09E-47E1-80E6-28043DAF0E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89400" y="1340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1F4126-F8C8-4BD6-ABFB-5F32488E357D}"/>
                    </a:ext>
                  </a:extLst>
                </p14:cNvPr>
                <p14:cNvContentPartPr/>
                <p14:nvPr/>
              </p14:nvContentPartPr>
              <p14:xfrm>
                <a:off x="3068880" y="1319630"/>
                <a:ext cx="29880" cy="39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1F4126-F8C8-4BD6-ABFB-5F32488E35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9880" y="1310630"/>
                  <a:ext cx="4752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84694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128" y="415636"/>
            <a:ext cx="9779183" cy="632836"/>
          </a:xfrm>
        </p:spPr>
        <p:txBody>
          <a:bodyPr/>
          <a:lstStyle/>
          <a:p>
            <a:pPr algn="ctr"/>
            <a:r>
              <a:rPr lang="en-US" sz="4000"/>
              <a:t>Conceptual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44587F1E-EB30-8C04-F2A3-9D6D8B85A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5320" y="1127035"/>
            <a:ext cx="6248399" cy="5511983"/>
          </a:xfrm>
        </p:spPr>
      </p:pic>
    </p:spTree>
    <p:extLst>
      <p:ext uri="{BB962C8B-B14F-4D97-AF65-F5344CB8AC3E}">
        <p14:creationId xmlns:p14="http://schemas.microsoft.com/office/powerpoint/2010/main" val="33997378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310" y="0"/>
            <a:ext cx="9813819" cy="655927"/>
          </a:xfrm>
        </p:spPr>
        <p:txBody>
          <a:bodyPr/>
          <a:lstStyle/>
          <a:p>
            <a:pPr algn="ctr"/>
            <a:r>
              <a:rPr lang="en-US" sz="2800"/>
              <a:t>Logical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D3C4421C-9376-F9AB-FC0C-752864416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5812" y="628875"/>
            <a:ext cx="7333072" cy="59140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72917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3492F09F005443A806F14D0C91877C" ma:contentTypeVersion="8" ma:contentTypeDescription="Create a new document." ma:contentTypeScope="" ma:versionID="f3c264cdfad5b5122ff2d5ae5e46a17d">
  <xsd:schema xmlns:xsd="http://www.w3.org/2001/XMLSchema" xmlns:xs="http://www.w3.org/2001/XMLSchema" xmlns:p="http://schemas.microsoft.com/office/2006/metadata/properties" xmlns:ns2="28e3f198-e4b6-4965-b7b0-1715f9f8c97c" xmlns:ns3="7c12eb21-8896-4a6b-992d-cccbbea0b1c5" targetNamespace="http://schemas.microsoft.com/office/2006/metadata/properties" ma:root="true" ma:fieldsID="96756c564548ae2dddb489fa612ae3e4" ns2:_="" ns3:_="">
    <xsd:import namespace="28e3f198-e4b6-4965-b7b0-1715f9f8c97c"/>
    <xsd:import namespace="7c12eb21-8896-4a6b-992d-cccbbea0b1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3f198-e4b6-4965-b7b0-1715f9f8c9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34dd798-54fc-4a98-a97f-5b734a12fa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2eb21-8896-4a6b-992d-cccbbea0b1c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0c1e8fe-2e7c-44b8-8328-fd22f6d6f66a}" ma:internalName="TaxCatchAll" ma:showField="CatchAllData" ma:web="7c12eb21-8896-4a6b-992d-cccbbea0b1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12eb21-8896-4a6b-992d-cccbbea0b1c5" xsi:nil="true"/>
    <lcf76f155ced4ddcb4097134ff3c332f xmlns="28e3f198-e4b6-4965-b7b0-1715f9f8c97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BB86F4-55AC-44E0-A6C6-D669A70363EC}">
  <ds:schemaRefs>
    <ds:schemaRef ds:uri="28e3f198-e4b6-4965-b7b0-1715f9f8c97c"/>
    <ds:schemaRef ds:uri="7c12eb21-8896-4a6b-992d-cccbbea0b1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230e9df3-be65-4c73-a93b-d1236ebd677e"/>
    <ds:schemaRef ds:uri="28e3f198-e4b6-4965-b7b0-1715f9f8c97c"/>
    <ds:schemaRef ds:uri="71af3243-3dd4-4a8d-8c0d-dd76da1f02a5"/>
    <ds:schemaRef ds:uri="7c12eb21-8896-4a6b-992d-cccbbea0b1c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{FA1FDF71-BAA9-4270-9F91-423E29B214A4}tf45331398_win32</Template>
  <TotalTime>0</TotalTime>
  <Words>423</Words>
  <Application>Microsoft Office PowerPoint</Application>
  <PresentationFormat>Widescreen</PresentationFormat>
  <Paragraphs>133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Tenorite</vt:lpstr>
      <vt:lpstr>Office Theme</vt:lpstr>
      <vt:lpstr>IST 659 Ball Games Database</vt:lpstr>
      <vt:lpstr>Agenda</vt:lpstr>
      <vt:lpstr>Objective</vt:lpstr>
      <vt:lpstr>Goals</vt:lpstr>
      <vt:lpstr>Goals</vt:lpstr>
      <vt:lpstr>Assumptions</vt:lpstr>
      <vt:lpstr>ERD Diagram</vt:lpstr>
      <vt:lpstr>Conceptual model</vt:lpstr>
      <vt:lpstr>Logical model</vt:lpstr>
      <vt:lpstr>Demonstration</vt:lpstr>
      <vt:lpstr>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ticket price and availability of the different games?  </vt:lpstr>
      <vt:lpstr>PowerPoint Presentation</vt:lpstr>
      <vt:lpstr>PowerPoint Presentation</vt:lpstr>
      <vt:lpstr>Procedure</vt:lpstr>
      <vt:lpstr>Initial teams table</vt:lpstr>
      <vt:lpstr>After update</vt:lpstr>
      <vt:lpstr>Procedure to warn database admin to update teams table first before adding new teams to games table </vt:lpstr>
      <vt:lpstr>PowerPoint Presentation</vt:lpstr>
      <vt:lpstr>Triggers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659 Ball Games Database</dc:title>
  <dc:creator>Aruneema Ms</dc:creator>
  <cp:lastModifiedBy>Aruneema Ms</cp:lastModifiedBy>
  <cp:revision>4</cp:revision>
  <dcterms:created xsi:type="dcterms:W3CDTF">2022-12-03T22:35:36Z</dcterms:created>
  <dcterms:modified xsi:type="dcterms:W3CDTF">2023-01-08T18:39:19Z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0x010100E43492F09F005443A806F14D0C91877C</vt:lpwstr>
  </property>
  <property fmtid="{D5CDD505-2E9C-101B-9397-08002B2CF9AE}" pid="3" name="MediaServiceImageTags">
    <vt:lpwstr/>
  </property>
</Properties>
</file>