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8" r:id="rId8"/>
    <p:sldId id="260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39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0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27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26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42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53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22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53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9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C1B5-0B92-4D68-B78F-FA1BFC875770}" type="datetimeFigureOut">
              <a:rPr lang="de-CH" smtClean="0"/>
              <a:t>21.03.2017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42EB-757C-4748-8366-EE0C1C79AB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36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gif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/>
              <a:t>Webshop</a:t>
            </a:r>
            <a:br>
              <a:rPr lang="de-CH" sz="7200" b="1" dirty="0"/>
            </a:br>
            <a:r>
              <a:rPr lang="de-CH" sz="7200" b="1" dirty="0"/>
              <a:t>Case Study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Webtechnologie 3</a:t>
            </a:r>
          </a:p>
          <a:p>
            <a:r>
              <a:rPr lang="de-CH" dirty="0"/>
              <a:t>18.03.2017</a:t>
            </a:r>
          </a:p>
        </p:txBody>
      </p:sp>
    </p:spTree>
    <p:extLst>
      <p:ext uri="{BB962C8B-B14F-4D97-AF65-F5344CB8AC3E}">
        <p14:creationId xmlns:p14="http://schemas.microsoft.com/office/powerpoint/2010/main" val="194829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Demo</a:t>
            </a:r>
          </a:p>
        </p:txBody>
      </p:sp>
      <p:pic>
        <p:nvPicPr>
          <p:cNvPr id="2050" name="Picture 2" descr="Bildergebnis für 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34" y="1771973"/>
            <a:ext cx="8392332" cy="41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1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frage¨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3"/>
          <a:stretch/>
        </p:blipFill>
        <p:spPr bwMode="auto">
          <a:xfrm>
            <a:off x="2224088" y="579411"/>
            <a:ext cx="7743825" cy="569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6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Ausgangssituation</a:t>
            </a:r>
          </a:p>
          <a:p>
            <a:r>
              <a:rPr lang="de-CH" dirty="0"/>
              <a:t>Planung</a:t>
            </a:r>
          </a:p>
          <a:p>
            <a:r>
              <a:rPr lang="de-CH" dirty="0"/>
              <a:t>Aufgabenverteilung</a:t>
            </a:r>
          </a:p>
          <a:p>
            <a:r>
              <a:rPr lang="de-CH" dirty="0"/>
              <a:t>Technoligen</a:t>
            </a:r>
          </a:p>
          <a:p>
            <a:r>
              <a:rPr lang="de-CH" dirty="0"/>
              <a:t>ERM</a:t>
            </a:r>
          </a:p>
          <a:p>
            <a:r>
              <a:rPr lang="de-CH" dirty="0"/>
              <a:t>Test</a:t>
            </a:r>
          </a:p>
          <a:p>
            <a:r>
              <a:rPr lang="de-CH" dirty="0"/>
              <a:t>Tests &amp; Demo</a:t>
            </a:r>
          </a:p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05326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Ausgangssituation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88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Planung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74918"/>
              </p:ext>
            </p:extLst>
          </p:nvPr>
        </p:nvGraphicFramePr>
        <p:xfrm>
          <a:off x="0" y="1690688"/>
          <a:ext cx="12137396" cy="3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0458406" imgH="3171825" progId="Visio.Drawing.15">
                  <p:embed/>
                </p:oleObj>
              </mc:Choice>
              <mc:Fallback>
                <p:oleObj name="Visio" r:id="rId3" imgW="10458406" imgH="3171825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90688"/>
                        <a:ext cx="12137396" cy="342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08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Aufgabenverteilung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148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Bildergebnis für phpunit tes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16" y="3885942"/>
            <a:ext cx="1780657" cy="101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ildergebnis für js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864" y="3181703"/>
            <a:ext cx="1838742" cy="85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ildergebnis für twig templat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3" t="9144" r="8054" b="25080"/>
          <a:stretch/>
        </p:blipFill>
        <p:spPr bwMode="auto">
          <a:xfrm>
            <a:off x="3501242" y="3029933"/>
            <a:ext cx="2035396" cy="13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ildergebnis für xam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89" y="5435412"/>
            <a:ext cx="1869703" cy="10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Technologien</a:t>
            </a:r>
          </a:p>
        </p:txBody>
      </p:sp>
      <p:pic>
        <p:nvPicPr>
          <p:cNvPr id="1026" name="Picture 2" descr="Bildergebnis für ph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42" y="3152174"/>
            <a:ext cx="1453429" cy="7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symfon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29" y="1671814"/>
            <a:ext cx="1564953" cy="156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MySq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65" y="1987890"/>
            <a:ext cx="1654736" cy="8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githu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67" y="4076026"/>
            <a:ext cx="3018733" cy="11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intellij phpstorm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1" y="5047624"/>
            <a:ext cx="1478991" cy="147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ldergebnis für apach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36" y="5609764"/>
            <a:ext cx="1711909" cy="69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ldergebnis für jquery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23" y="1522077"/>
            <a:ext cx="1199549" cy="119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html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97" y="2528548"/>
            <a:ext cx="1002769" cy="10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ildergebnis für css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633" y="3564370"/>
            <a:ext cx="714866" cy="100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ildergebnis für bootstra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507" y="5380791"/>
            <a:ext cx="1389750" cy="11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ildergebnis für doctrine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6" y="1550123"/>
            <a:ext cx="3457967" cy="8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ildergebnis für git 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3" y="4577746"/>
            <a:ext cx="1815637" cy="75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Architektur</a:t>
            </a:r>
            <a:endParaRPr lang="de-CH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73" y="1658600"/>
            <a:ext cx="7769054" cy="46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ERM</a:t>
            </a:r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92628" y="-57549"/>
            <a:ext cx="8435546" cy="69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Test</a:t>
            </a:r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7006" y="1493419"/>
            <a:ext cx="10897989" cy="38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0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20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Microsoft Visio Drawing</vt:lpstr>
      <vt:lpstr>Webshop Case Study</vt:lpstr>
      <vt:lpstr>Agenda</vt:lpstr>
      <vt:lpstr>Ausgangssituation</vt:lpstr>
      <vt:lpstr>Planung</vt:lpstr>
      <vt:lpstr>Aufgabenverteilung</vt:lpstr>
      <vt:lpstr>Technologien</vt:lpstr>
      <vt:lpstr>Architektur</vt:lpstr>
      <vt:lpstr>ERM</vt:lpstr>
      <vt:lpstr>Test</vt:lpstr>
      <vt:lpstr>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Case Study</dc:title>
  <dc:creator>Arash</dc:creator>
  <cp:lastModifiedBy>Arash</cp:lastModifiedBy>
  <cp:revision>17</cp:revision>
  <dcterms:created xsi:type="dcterms:W3CDTF">2017-03-18T11:56:59Z</dcterms:created>
  <dcterms:modified xsi:type="dcterms:W3CDTF">2017-03-21T12:39:59Z</dcterms:modified>
</cp:coreProperties>
</file>