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1" r:id="rId7"/>
    <p:sldId id="260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C1B5-0B92-4D68-B78F-FA1BFC875770}" type="datetimeFigureOut">
              <a:rPr lang="de-CH" smtClean="0"/>
              <a:t>18.03.2017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42EB-757C-4748-8366-EE0C1C79A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396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C1B5-0B92-4D68-B78F-FA1BFC875770}" type="datetimeFigureOut">
              <a:rPr lang="de-CH" smtClean="0"/>
              <a:t>18.03.2017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42EB-757C-4748-8366-EE0C1C79A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305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C1B5-0B92-4D68-B78F-FA1BFC875770}" type="datetimeFigureOut">
              <a:rPr lang="de-CH" smtClean="0"/>
              <a:t>18.03.2017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42EB-757C-4748-8366-EE0C1C79A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276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C1B5-0B92-4D68-B78F-FA1BFC875770}" type="datetimeFigureOut">
              <a:rPr lang="de-CH" smtClean="0"/>
              <a:t>18.03.2017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42EB-757C-4748-8366-EE0C1C79A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260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C1B5-0B92-4D68-B78F-FA1BFC875770}" type="datetimeFigureOut">
              <a:rPr lang="de-CH" smtClean="0"/>
              <a:t>18.03.2017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42EB-757C-4748-8366-EE0C1C79A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342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C1B5-0B92-4D68-B78F-FA1BFC875770}" type="datetimeFigureOut">
              <a:rPr lang="de-CH" smtClean="0"/>
              <a:t>18.03.2017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42EB-757C-4748-8366-EE0C1C79A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453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C1B5-0B92-4D68-B78F-FA1BFC875770}" type="datetimeFigureOut">
              <a:rPr lang="de-CH" smtClean="0"/>
              <a:t>18.03.2017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42EB-757C-4748-8366-EE0C1C79A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229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C1B5-0B92-4D68-B78F-FA1BFC875770}" type="datetimeFigureOut">
              <a:rPr lang="de-CH" smtClean="0"/>
              <a:t>18.03.2017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42EB-757C-4748-8366-EE0C1C79A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853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C1B5-0B92-4D68-B78F-FA1BFC875770}" type="datetimeFigureOut">
              <a:rPr lang="de-CH" smtClean="0"/>
              <a:t>18.03.2017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42EB-757C-4748-8366-EE0C1C79A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875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C1B5-0B92-4D68-B78F-FA1BFC875770}" type="datetimeFigureOut">
              <a:rPr lang="de-CH" smtClean="0"/>
              <a:t>18.03.2017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42EB-757C-4748-8366-EE0C1C79A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15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C1B5-0B92-4D68-B78F-FA1BFC875770}" type="datetimeFigureOut">
              <a:rPr lang="de-CH" smtClean="0"/>
              <a:t>18.03.2017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42EB-757C-4748-8366-EE0C1C79A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397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C1B5-0B92-4D68-B78F-FA1BFC875770}" type="datetimeFigureOut">
              <a:rPr lang="de-CH" smtClean="0"/>
              <a:t>18.03.2017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842EB-757C-4748-8366-EE0C1C79A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436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gif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7200" b="1" dirty="0"/>
              <a:t>Webshop</a:t>
            </a:r>
            <a:br>
              <a:rPr lang="de-CH" sz="7200" b="1" dirty="0"/>
            </a:br>
            <a:r>
              <a:rPr lang="de-CH" sz="7200" b="1" dirty="0"/>
              <a:t>Case Study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Webtechnologie 3</a:t>
            </a:r>
          </a:p>
          <a:p>
            <a:r>
              <a:rPr lang="de-CH" dirty="0"/>
              <a:t>18.03.2017</a:t>
            </a:r>
          </a:p>
        </p:txBody>
      </p:sp>
    </p:spTree>
    <p:extLst>
      <p:ext uri="{BB962C8B-B14F-4D97-AF65-F5344CB8AC3E}">
        <p14:creationId xmlns:p14="http://schemas.microsoft.com/office/powerpoint/2010/main" val="1948292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gebnis für frage¨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3"/>
          <a:stretch/>
        </p:blipFill>
        <p:spPr bwMode="auto">
          <a:xfrm>
            <a:off x="2224088" y="579411"/>
            <a:ext cx="7743825" cy="569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6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Ausgangssituation</a:t>
            </a:r>
          </a:p>
          <a:p>
            <a:r>
              <a:rPr lang="de-CH" dirty="0"/>
              <a:t>Planung</a:t>
            </a:r>
          </a:p>
          <a:p>
            <a:r>
              <a:rPr lang="de-CH" dirty="0"/>
              <a:t>Aufgabenverteilung</a:t>
            </a:r>
          </a:p>
          <a:p>
            <a:r>
              <a:rPr lang="de-CH" dirty="0"/>
              <a:t>Technoligen</a:t>
            </a:r>
          </a:p>
          <a:p>
            <a:r>
              <a:rPr lang="de-CH" dirty="0"/>
              <a:t>ERM</a:t>
            </a:r>
          </a:p>
          <a:p>
            <a:r>
              <a:rPr lang="de-CH" dirty="0"/>
              <a:t>Test</a:t>
            </a:r>
          </a:p>
          <a:p>
            <a:r>
              <a:rPr lang="de-CH" dirty="0"/>
              <a:t>Tests &amp; Demo</a:t>
            </a:r>
          </a:p>
          <a:p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205326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Ausgangssituation</a:t>
            </a:r>
            <a:endParaRPr lang="de-CH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882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Planung</a:t>
            </a:r>
            <a:endParaRPr lang="de-CH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5108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Aufgabenverteilung</a:t>
            </a:r>
            <a:endParaRPr lang="de-CH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5148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8" name="Picture 34" descr="Bildergebnis für phpunit tes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16" y="3885942"/>
            <a:ext cx="1780657" cy="101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Bildergebnis für js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864" y="3181703"/>
            <a:ext cx="1838742" cy="85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ildergebnis für twig template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3" t="9144" r="8054" b="25080"/>
          <a:stretch/>
        </p:blipFill>
        <p:spPr bwMode="auto">
          <a:xfrm>
            <a:off x="3501242" y="3029933"/>
            <a:ext cx="2035396" cy="130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ildergebnis für xamp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489" y="5435412"/>
            <a:ext cx="1869703" cy="104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Technologien</a:t>
            </a:r>
          </a:p>
        </p:txBody>
      </p:sp>
      <p:pic>
        <p:nvPicPr>
          <p:cNvPr id="1026" name="Picture 2" descr="Bildergebnis für ph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842" y="3152174"/>
            <a:ext cx="1453429" cy="78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symfon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29" y="1671814"/>
            <a:ext cx="1564953" cy="156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MySq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665" y="1987890"/>
            <a:ext cx="1654736" cy="86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ür githu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667" y="4076026"/>
            <a:ext cx="3018733" cy="111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ür intellij phpstorm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91" y="5047624"/>
            <a:ext cx="1478991" cy="147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ildergebnis für apach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636" y="5609764"/>
            <a:ext cx="1711909" cy="69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ldergebnis für jquery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223" y="1522077"/>
            <a:ext cx="1199549" cy="119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ildergebnis für html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797" y="2528548"/>
            <a:ext cx="1002769" cy="100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Bildergebnis für css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633" y="3564370"/>
            <a:ext cx="714866" cy="100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Bildergebnis für bootstra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507" y="5380791"/>
            <a:ext cx="1389750" cy="115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Bildergebnis für doctrine 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686" y="1550123"/>
            <a:ext cx="3457967" cy="82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Bildergebnis für git logo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363" y="4577746"/>
            <a:ext cx="1815637" cy="75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4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ERM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441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Test</a:t>
            </a:r>
            <a:endParaRPr lang="de-CH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4450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Demo</a:t>
            </a:r>
            <a:endParaRPr lang="de-CH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31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19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Webshop Case Study</vt:lpstr>
      <vt:lpstr>Agenda</vt:lpstr>
      <vt:lpstr>Ausgangssituation</vt:lpstr>
      <vt:lpstr>Planung</vt:lpstr>
      <vt:lpstr>Aufgabenverteilung</vt:lpstr>
      <vt:lpstr>Technologien</vt:lpstr>
      <vt:lpstr>ERM</vt:lpstr>
      <vt:lpstr>Test</vt:lpstr>
      <vt:lpstr>Demo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Webshop Case Study</dc:title>
  <dc:creator>Arash</dc:creator>
  <cp:lastModifiedBy>Arash</cp:lastModifiedBy>
  <cp:revision>12</cp:revision>
  <dcterms:created xsi:type="dcterms:W3CDTF">2017-03-18T11:56:59Z</dcterms:created>
  <dcterms:modified xsi:type="dcterms:W3CDTF">2017-03-18T20:40:16Z</dcterms:modified>
</cp:coreProperties>
</file>