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88825"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h2GIR3g+LCImcrhXOgjfy3WzU3H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p:cViewPr varScale="1">
        <p:scale>
          <a:sx n="124" d="100"/>
          <a:sy n="124" d="100"/>
        </p:scale>
        <p:origin x="640" y="168"/>
      </p:cViewPr>
      <p:guideLst>
        <p:guide orient="horz" pos="2160"/>
        <p:guide pos="3839"/>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grpSp>
        <p:nvGrpSpPr>
          <p:cNvPr id="20" name="Google Shape;20;p12"/>
          <p:cNvGrpSpPr/>
          <p:nvPr/>
        </p:nvGrpSpPr>
        <p:grpSpPr>
          <a:xfrm>
            <a:off x="7516443" y="4145281"/>
            <a:ext cx="4686117" cy="2731407"/>
            <a:chOff x="5638800" y="3108960"/>
            <a:chExt cx="3515503" cy="2048555"/>
          </a:xfrm>
        </p:grpSpPr>
        <p:cxnSp>
          <p:nvCxnSpPr>
            <p:cNvPr id="21" name="Google Shape;21;p12"/>
            <p:cNvCxnSpPr/>
            <p:nvPr/>
          </p:nvCxnSpPr>
          <p:spPr>
            <a:xfrm rot="10800000" flipH="1">
              <a:off x="5638800" y="3108960"/>
              <a:ext cx="3515503" cy="2037116"/>
            </a:xfrm>
            <a:prstGeom prst="straightConnector1">
              <a:avLst/>
            </a:prstGeom>
            <a:noFill/>
            <a:ln w="38100" cap="flat" cmpd="sng">
              <a:solidFill>
                <a:srgbClr val="007272"/>
              </a:solidFill>
              <a:prstDash val="solid"/>
              <a:miter lim="800000"/>
              <a:headEnd type="none" w="sm" len="sm"/>
              <a:tailEnd type="none" w="sm" len="sm"/>
            </a:ln>
          </p:spPr>
        </p:cxnSp>
        <p:cxnSp>
          <p:nvCxnSpPr>
            <p:cNvPr id="22" name="Google Shape;22;p12"/>
            <p:cNvCxnSpPr/>
            <p:nvPr/>
          </p:nvCxnSpPr>
          <p:spPr>
            <a:xfrm rot="10800000" flipH="1">
              <a:off x="6004643" y="3333750"/>
              <a:ext cx="3149660" cy="1823765"/>
            </a:xfrm>
            <a:prstGeom prst="straightConnector1">
              <a:avLst/>
            </a:prstGeom>
            <a:noFill/>
            <a:ln w="28575" cap="flat" cmpd="sng">
              <a:solidFill>
                <a:srgbClr val="007272"/>
              </a:solidFill>
              <a:prstDash val="solid"/>
              <a:miter lim="800000"/>
              <a:headEnd type="none" w="sm" len="sm"/>
              <a:tailEnd type="none" w="sm" len="sm"/>
            </a:ln>
          </p:spPr>
        </p:cxnSp>
        <p:cxnSp>
          <p:nvCxnSpPr>
            <p:cNvPr id="23" name="Google Shape;23;p12"/>
            <p:cNvCxnSpPr/>
            <p:nvPr/>
          </p:nvCxnSpPr>
          <p:spPr>
            <a:xfrm rot="10800000" flipH="1">
              <a:off x="6388342" y="3549891"/>
              <a:ext cx="2765961" cy="1600149"/>
            </a:xfrm>
            <a:prstGeom prst="straightConnector1">
              <a:avLst/>
            </a:prstGeom>
            <a:noFill/>
            <a:ln w="25400" cap="flat" cmpd="sng">
              <a:solidFill>
                <a:srgbClr val="004C4C"/>
              </a:solidFill>
              <a:prstDash val="solid"/>
              <a:miter lim="800000"/>
              <a:headEnd type="none" w="sm" len="sm"/>
              <a:tailEnd type="none" w="sm" len="sm"/>
            </a:ln>
          </p:spPr>
        </p:cxnSp>
      </p:grpSp>
      <p:grpSp>
        <p:nvGrpSpPr>
          <p:cNvPr id="24" name="Google Shape;24;p12"/>
          <p:cNvGrpSpPr/>
          <p:nvPr/>
        </p:nvGrpSpPr>
        <p:grpSpPr>
          <a:xfrm>
            <a:off x="-8915" y="6057149"/>
            <a:ext cx="5498725" cy="820207"/>
            <a:chOff x="-6689" y="4553748"/>
            <a:chExt cx="4125119" cy="615155"/>
          </a:xfrm>
        </p:grpSpPr>
        <p:sp>
          <p:nvSpPr>
            <p:cNvPr id="25" name="Google Shape;25;p12"/>
            <p:cNvSpPr/>
            <p:nvPr/>
          </p:nvSpPr>
          <p:spPr>
            <a:xfrm rot="-5400000">
              <a:off x="1754302" y="2802395"/>
              <a:ext cx="612775" cy="4115481"/>
            </a:xfrm>
            <a:custGeom>
              <a:avLst/>
              <a:gdLst/>
              <a:ahLst/>
              <a:cxnLst/>
              <a:rect l="l" t="t" r="r" b="b"/>
              <a:pathLst>
                <a:path w="612775" h="4115481" extrusionOk="0">
                  <a:moveTo>
                    <a:pt x="0" y="4115481"/>
                  </a:moveTo>
                  <a:lnTo>
                    <a:pt x="612775" y="3180443"/>
                  </a:lnTo>
                  <a:lnTo>
                    <a:pt x="612775" y="0"/>
                  </a:lnTo>
                </a:path>
              </a:pathLst>
            </a:custGeom>
            <a:noFill/>
            <a:ln w="38100" cap="flat" cmpd="sng">
              <a:solidFill>
                <a:srgbClr val="0072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26" name="Google Shape;26;p12"/>
            <p:cNvSpPr/>
            <p:nvPr/>
          </p:nvSpPr>
          <p:spPr>
            <a:xfrm rot="-5400000">
              <a:off x="1604659" y="3152814"/>
              <a:ext cx="410751" cy="3621427"/>
            </a:xfrm>
            <a:custGeom>
              <a:avLst/>
              <a:gdLst/>
              <a:ahLst/>
              <a:cxnLst/>
              <a:rect l="l" t="t" r="r" b="b"/>
              <a:pathLst>
                <a:path w="410751" h="3621427" extrusionOk="0">
                  <a:moveTo>
                    <a:pt x="0" y="3621427"/>
                  </a:moveTo>
                  <a:lnTo>
                    <a:pt x="410751" y="2998251"/>
                  </a:lnTo>
                  <a:cubicBezTo>
                    <a:pt x="410359" y="2065358"/>
                    <a:pt x="406339" y="932893"/>
                    <a:pt x="405947" y="0"/>
                  </a:cubicBezTo>
                </a:path>
              </a:pathLst>
            </a:custGeom>
            <a:noFill/>
            <a:ln w="28575" cap="flat" cmpd="sng">
              <a:solidFill>
                <a:srgbClr val="0072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27" name="Google Shape;27;p12"/>
            <p:cNvSpPr/>
            <p:nvPr/>
          </p:nvSpPr>
          <p:spPr>
            <a:xfrm rot="-5400000">
              <a:off x="1462308" y="3453376"/>
              <a:ext cx="241768" cy="3179761"/>
            </a:xfrm>
            <a:custGeom>
              <a:avLst/>
              <a:gdLst/>
              <a:ahLst/>
              <a:cxnLst/>
              <a:rect l="l" t="t" r="r" b="b"/>
              <a:pathLst>
                <a:path w="241768" h="3179761" extrusionOk="0">
                  <a:moveTo>
                    <a:pt x="0" y="3179761"/>
                  </a:moveTo>
                  <a:lnTo>
                    <a:pt x="238919" y="2819370"/>
                  </a:lnTo>
                  <a:cubicBezTo>
                    <a:pt x="238654" y="1947313"/>
                    <a:pt x="242019" y="872057"/>
                    <a:pt x="241754" y="0"/>
                  </a:cubicBezTo>
                </a:path>
              </a:pathLst>
            </a:custGeom>
            <a:noFill/>
            <a:ln w="25400" cap="flat" cmpd="sng">
              <a:solidFill>
                <a:srgbClr val="004C4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grpSp>
      <p:sp>
        <p:nvSpPr>
          <p:cNvPr id="28" name="Google Shape;28;p12"/>
          <p:cNvSpPr txBox="1">
            <a:spLocks noGrp="1"/>
          </p:cNvSpPr>
          <p:nvPr>
            <p:ph type="ctrTitle"/>
          </p:nvPr>
        </p:nvSpPr>
        <p:spPr>
          <a:xfrm>
            <a:off x="1625176" y="584200"/>
            <a:ext cx="8735325" cy="2000251"/>
          </a:xfrm>
          <a:prstGeom prst="rect">
            <a:avLst/>
          </a:prstGeom>
          <a:noFill/>
          <a:ln>
            <a:noFill/>
          </a:ln>
        </p:spPr>
        <p:txBody>
          <a:bodyPr spcFirstLastPara="1" wrap="square" lIns="121875" tIns="60925" rIns="121875" bIns="60925" anchor="b" anchorCtr="0">
            <a:normAutofit/>
          </a:bodyPr>
          <a:lstStyle>
            <a:lvl1pPr lvl="0" algn="l">
              <a:lnSpc>
                <a:spcPct val="90000"/>
              </a:lnSpc>
              <a:spcBef>
                <a:spcPts val="0"/>
              </a:spcBef>
              <a:spcAft>
                <a:spcPts val="0"/>
              </a:spcAft>
              <a:buClr>
                <a:schemeClr val="lt1"/>
              </a:buClr>
              <a:buSzPts val="5400"/>
              <a:buFont typeface="Calibri"/>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2"/>
          <p:cNvSpPr txBox="1">
            <a:spLocks noGrp="1"/>
          </p:cNvSpPr>
          <p:nvPr>
            <p:ph type="subTitle" idx="1"/>
          </p:nvPr>
        </p:nvSpPr>
        <p:spPr>
          <a:xfrm>
            <a:off x="1625176" y="2616200"/>
            <a:ext cx="8735325" cy="1752600"/>
          </a:xfrm>
          <a:prstGeom prst="rect">
            <a:avLst/>
          </a:prstGeom>
          <a:noFill/>
          <a:ln>
            <a:noFill/>
          </a:ln>
        </p:spPr>
        <p:txBody>
          <a:bodyPr spcFirstLastPara="1" wrap="square" lIns="121875" tIns="60925" rIns="121875" bIns="60925" anchor="t" anchorCtr="0">
            <a:normAutofit/>
          </a:bodyPr>
          <a:lstStyle>
            <a:lvl1pPr lvl="0" algn="l">
              <a:lnSpc>
                <a:spcPct val="90000"/>
              </a:lnSpc>
              <a:spcBef>
                <a:spcPts val="0"/>
              </a:spcBef>
              <a:spcAft>
                <a:spcPts val="0"/>
              </a:spcAft>
              <a:buSzPts val="2800"/>
              <a:buNone/>
              <a:defRPr sz="2800" cap="none">
                <a:solidFill>
                  <a:schemeClr val="accent1"/>
                </a:solidFill>
              </a:defRPr>
            </a:lvl1pPr>
            <a:lvl2pPr lvl="1" algn="ctr">
              <a:lnSpc>
                <a:spcPct val="90000"/>
              </a:lnSpc>
              <a:spcBef>
                <a:spcPts val="800"/>
              </a:spcBef>
              <a:spcAft>
                <a:spcPts val="0"/>
              </a:spcAft>
              <a:buSzPts val="1920"/>
              <a:buNone/>
              <a:defRPr>
                <a:solidFill>
                  <a:schemeClr val="lt1"/>
                </a:solidFill>
              </a:defRPr>
            </a:lvl2pPr>
            <a:lvl3pPr lvl="2" algn="ctr">
              <a:lnSpc>
                <a:spcPct val="90000"/>
              </a:lnSpc>
              <a:spcBef>
                <a:spcPts val="800"/>
              </a:spcBef>
              <a:spcAft>
                <a:spcPts val="0"/>
              </a:spcAft>
              <a:buSzPts val="1600"/>
              <a:buNone/>
              <a:defRPr>
                <a:solidFill>
                  <a:schemeClr val="lt1"/>
                </a:solidFill>
              </a:defRPr>
            </a:lvl3pPr>
            <a:lvl4pPr lvl="3" algn="ctr">
              <a:lnSpc>
                <a:spcPct val="90000"/>
              </a:lnSpc>
              <a:spcBef>
                <a:spcPts val="800"/>
              </a:spcBef>
              <a:spcAft>
                <a:spcPts val="0"/>
              </a:spcAft>
              <a:buSzPts val="1600"/>
              <a:buNone/>
              <a:defRPr>
                <a:solidFill>
                  <a:schemeClr val="lt1"/>
                </a:solidFill>
              </a:defRPr>
            </a:lvl4pPr>
            <a:lvl5pPr lvl="4" algn="ctr">
              <a:lnSpc>
                <a:spcPct val="90000"/>
              </a:lnSpc>
              <a:spcBef>
                <a:spcPts val="800"/>
              </a:spcBef>
              <a:spcAft>
                <a:spcPts val="0"/>
              </a:spcAft>
              <a:buSzPts val="1600"/>
              <a:buNone/>
              <a:defRPr>
                <a:solidFill>
                  <a:schemeClr val="lt1"/>
                </a:solidFill>
              </a:defRPr>
            </a:lvl5pPr>
            <a:lvl6pPr lvl="5" algn="ctr">
              <a:lnSpc>
                <a:spcPct val="90000"/>
              </a:lnSpc>
              <a:spcBef>
                <a:spcPts val="800"/>
              </a:spcBef>
              <a:spcAft>
                <a:spcPts val="0"/>
              </a:spcAft>
              <a:buSzPts val="1600"/>
              <a:buNone/>
              <a:defRPr>
                <a:solidFill>
                  <a:schemeClr val="lt1"/>
                </a:solidFill>
              </a:defRPr>
            </a:lvl6pPr>
            <a:lvl7pPr lvl="6" algn="ctr">
              <a:lnSpc>
                <a:spcPct val="90000"/>
              </a:lnSpc>
              <a:spcBef>
                <a:spcPts val="800"/>
              </a:spcBef>
              <a:spcAft>
                <a:spcPts val="0"/>
              </a:spcAft>
              <a:buSzPts val="1600"/>
              <a:buNone/>
              <a:defRPr>
                <a:solidFill>
                  <a:schemeClr val="lt1"/>
                </a:solidFill>
              </a:defRPr>
            </a:lvl7pPr>
            <a:lvl8pPr lvl="7" algn="ctr">
              <a:lnSpc>
                <a:spcPct val="90000"/>
              </a:lnSpc>
              <a:spcBef>
                <a:spcPts val="800"/>
              </a:spcBef>
              <a:spcAft>
                <a:spcPts val="0"/>
              </a:spcAft>
              <a:buSzPts val="1600"/>
              <a:buNone/>
              <a:defRPr>
                <a:solidFill>
                  <a:schemeClr val="lt1"/>
                </a:solidFill>
              </a:defRPr>
            </a:lvl8pPr>
            <a:lvl9pPr lvl="8" algn="ctr">
              <a:lnSpc>
                <a:spcPct val="90000"/>
              </a:lnSpc>
              <a:spcBef>
                <a:spcPts val="800"/>
              </a:spcBef>
              <a:spcAft>
                <a:spcPts val="0"/>
              </a:spcAft>
              <a:buSzPts val="1600"/>
              <a:buNone/>
              <a:defRPr>
                <a:solidFill>
                  <a:schemeClr val="lt1"/>
                </a:solidFill>
              </a:defRPr>
            </a:lvl9pPr>
          </a:lstStyle>
          <a:p>
            <a:endParaRPr/>
          </a:p>
        </p:txBody>
      </p:sp>
      <p:sp>
        <p:nvSpPr>
          <p:cNvPr id="30" name="Google Shape;30;p12"/>
          <p:cNvSpPr txBox="1">
            <a:spLocks noGrp="1"/>
          </p:cNvSpPr>
          <p:nvPr>
            <p:ph type="dt" idx="10"/>
          </p:nvPr>
        </p:nvSpPr>
        <p:spPr>
          <a:xfrm>
            <a:off x="1218882" y="6356352"/>
            <a:ext cx="2234618"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3453501" y="6356352"/>
            <a:ext cx="5281824"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sldNum" idx="12"/>
          </p:nvPr>
        </p:nvSpPr>
        <p:spPr>
          <a:xfrm>
            <a:off x="10563649" y="6356352"/>
            <a:ext cx="1015735"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8"/>
        <p:cNvGrpSpPr/>
        <p:nvPr/>
      </p:nvGrpSpPr>
      <p:grpSpPr>
        <a:xfrm>
          <a:off x="0" y="0"/>
          <a:ext cx="0" cy="0"/>
          <a:chOff x="0" y="0"/>
          <a:chExt cx="0" cy="0"/>
        </a:xfrm>
      </p:grpSpPr>
      <p:sp>
        <p:nvSpPr>
          <p:cNvPr id="89" name="Google Shape;89;p21"/>
          <p:cNvSpPr txBox="1">
            <a:spLocks noGrp="1"/>
          </p:cNvSpPr>
          <p:nvPr>
            <p:ph type="title"/>
          </p:nvPr>
        </p:nvSpPr>
        <p:spPr>
          <a:xfrm>
            <a:off x="1218883" y="274637"/>
            <a:ext cx="10360501" cy="1223963"/>
          </a:xfrm>
          <a:prstGeom prst="rect">
            <a:avLst/>
          </a:prstGeom>
          <a:noFill/>
          <a:ln>
            <a:noFill/>
          </a:ln>
        </p:spPr>
        <p:txBody>
          <a:bodyPr spcFirstLastPara="1" wrap="square" lIns="121875" tIns="60925" rIns="121875" bIns="60925"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21"/>
          <p:cNvSpPr txBox="1">
            <a:spLocks noGrp="1"/>
          </p:cNvSpPr>
          <p:nvPr>
            <p:ph type="body" idx="1"/>
          </p:nvPr>
        </p:nvSpPr>
        <p:spPr>
          <a:xfrm rot="5400000">
            <a:off x="4167998" y="-1247317"/>
            <a:ext cx="4462272" cy="10360501"/>
          </a:xfrm>
          <a:prstGeom prst="rect">
            <a:avLst/>
          </a:prstGeom>
          <a:noFill/>
          <a:ln>
            <a:noFill/>
          </a:ln>
        </p:spPr>
        <p:txBody>
          <a:bodyPr spcFirstLastPara="1" wrap="square" lIns="121875" tIns="60925" rIns="121875" bIns="60925" anchor="t" anchorCtr="0">
            <a:normAutofit/>
          </a:bodyPr>
          <a:lstStyle>
            <a:lvl1pPr marL="457200" lvl="0" indent="-342900" algn="l">
              <a:lnSpc>
                <a:spcPct val="90000"/>
              </a:lnSpc>
              <a:spcBef>
                <a:spcPts val="1600"/>
              </a:spcBef>
              <a:spcAft>
                <a:spcPts val="0"/>
              </a:spcAft>
              <a:buSzPts val="1800"/>
              <a:buChar char="•"/>
              <a:defRPr/>
            </a:lvl1pPr>
            <a:lvl2pPr marL="914400" lvl="1" indent="-320040" algn="l">
              <a:lnSpc>
                <a:spcPct val="90000"/>
              </a:lnSpc>
              <a:spcBef>
                <a:spcPts val="800"/>
              </a:spcBef>
              <a:spcAft>
                <a:spcPts val="0"/>
              </a:spcAft>
              <a:buSzPts val="1440"/>
              <a:buChar char="•"/>
              <a:defRPr/>
            </a:lvl2pPr>
            <a:lvl3pPr marL="1371600" lvl="2" indent="-320039" algn="l">
              <a:lnSpc>
                <a:spcPct val="90000"/>
              </a:lnSpc>
              <a:spcBef>
                <a:spcPts val="800"/>
              </a:spcBef>
              <a:spcAft>
                <a:spcPts val="0"/>
              </a:spcAft>
              <a:buSzPts val="1440"/>
              <a:buChar char="•"/>
              <a:defRPr/>
            </a:lvl3pPr>
            <a:lvl4pPr marL="1828800" lvl="3" indent="-320039" algn="l">
              <a:lnSpc>
                <a:spcPct val="90000"/>
              </a:lnSpc>
              <a:spcBef>
                <a:spcPts val="800"/>
              </a:spcBef>
              <a:spcAft>
                <a:spcPts val="0"/>
              </a:spcAft>
              <a:buSzPts val="1440"/>
              <a:buChar char="•"/>
              <a:defRPr/>
            </a:lvl4pPr>
            <a:lvl5pPr marL="2286000" lvl="4" indent="-330200" algn="l">
              <a:lnSpc>
                <a:spcPct val="90000"/>
              </a:lnSpc>
              <a:spcBef>
                <a:spcPts val="800"/>
              </a:spcBef>
              <a:spcAft>
                <a:spcPts val="0"/>
              </a:spcAft>
              <a:buSzPts val="1600"/>
              <a:buChar char="•"/>
              <a:defRPr/>
            </a:lvl5pPr>
            <a:lvl6pPr marL="2743200" lvl="5" indent="-330200" algn="l">
              <a:lnSpc>
                <a:spcPct val="90000"/>
              </a:lnSpc>
              <a:spcBef>
                <a:spcPts val="800"/>
              </a:spcBef>
              <a:spcAft>
                <a:spcPts val="0"/>
              </a:spcAft>
              <a:buSzPts val="1600"/>
              <a:buChar char="•"/>
              <a:defRPr/>
            </a:lvl6pPr>
            <a:lvl7pPr marL="3200400" lvl="6" indent="-330200" algn="l">
              <a:lnSpc>
                <a:spcPct val="90000"/>
              </a:lnSpc>
              <a:spcBef>
                <a:spcPts val="800"/>
              </a:spcBef>
              <a:spcAft>
                <a:spcPts val="0"/>
              </a:spcAft>
              <a:buSzPts val="1600"/>
              <a:buChar char="•"/>
              <a:defRPr/>
            </a:lvl7pPr>
            <a:lvl8pPr marL="3657600" lvl="7" indent="-330200" algn="l">
              <a:lnSpc>
                <a:spcPct val="90000"/>
              </a:lnSpc>
              <a:spcBef>
                <a:spcPts val="800"/>
              </a:spcBef>
              <a:spcAft>
                <a:spcPts val="0"/>
              </a:spcAft>
              <a:buSzPts val="1600"/>
              <a:buChar char="•"/>
              <a:defRPr/>
            </a:lvl8pPr>
            <a:lvl9pPr marL="4114800" lvl="8" indent="-330200" algn="l">
              <a:lnSpc>
                <a:spcPct val="90000"/>
              </a:lnSpc>
              <a:spcBef>
                <a:spcPts val="800"/>
              </a:spcBef>
              <a:spcAft>
                <a:spcPts val="0"/>
              </a:spcAft>
              <a:buSzPts val="1600"/>
              <a:buChar char="•"/>
              <a:defRPr/>
            </a:lvl9pPr>
          </a:lstStyle>
          <a:p>
            <a:endParaRPr/>
          </a:p>
        </p:txBody>
      </p:sp>
      <p:sp>
        <p:nvSpPr>
          <p:cNvPr id="91" name="Google Shape;91;p21"/>
          <p:cNvSpPr txBox="1">
            <a:spLocks noGrp="1"/>
          </p:cNvSpPr>
          <p:nvPr>
            <p:ph type="dt" idx="10"/>
          </p:nvPr>
        </p:nvSpPr>
        <p:spPr>
          <a:xfrm>
            <a:off x="1218882" y="6356352"/>
            <a:ext cx="2234618"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1"/>
          <p:cNvSpPr txBox="1">
            <a:spLocks noGrp="1"/>
          </p:cNvSpPr>
          <p:nvPr>
            <p:ph type="ftr" idx="11"/>
          </p:nvPr>
        </p:nvSpPr>
        <p:spPr>
          <a:xfrm>
            <a:off x="3453501" y="6356352"/>
            <a:ext cx="5281824"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1"/>
          <p:cNvSpPr txBox="1">
            <a:spLocks noGrp="1"/>
          </p:cNvSpPr>
          <p:nvPr>
            <p:ph type="sldNum" idx="12"/>
          </p:nvPr>
        </p:nvSpPr>
        <p:spPr>
          <a:xfrm>
            <a:off x="10563649" y="6356352"/>
            <a:ext cx="1015735"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4"/>
        <p:cNvGrpSpPr/>
        <p:nvPr/>
      </p:nvGrpSpPr>
      <p:grpSpPr>
        <a:xfrm>
          <a:off x="0" y="0"/>
          <a:ext cx="0" cy="0"/>
          <a:chOff x="0" y="0"/>
          <a:chExt cx="0" cy="0"/>
        </a:xfrm>
      </p:grpSpPr>
      <p:sp>
        <p:nvSpPr>
          <p:cNvPr id="95" name="Google Shape;95;p22"/>
          <p:cNvSpPr txBox="1">
            <a:spLocks noGrp="1"/>
          </p:cNvSpPr>
          <p:nvPr>
            <p:ph type="title"/>
          </p:nvPr>
        </p:nvSpPr>
        <p:spPr>
          <a:xfrm rot="5400000">
            <a:off x="7414141" y="2006957"/>
            <a:ext cx="5588000" cy="2742486"/>
          </a:xfrm>
          <a:prstGeom prst="rect">
            <a:avLst/>
          </a:prstGeom>
          <a:noFill/>
          <a:ln>
            <a:noFill/>
          </a:ln>
        </p:spPr>
        <p:txBody>
          <a:bodyPr spcFirstLastPara="1" wrap="square" lIns="121875" tIns="60925" rIns="121875" bIns="60925"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22"/>
          <p:cNvSpPr txBox="1">
            <a:spLocks noGrp="1"/>
          </p:cNvSpPr>
          <p:nvPr>
            <p:ph type="body" idx="1"/>
          </p:nvPr>
        </p:nvSpPr>
        <p:spPr>
          <a:xfrm rot="5400000">
            <a:off x="2132317" y="-329235"/>
            <a:ext cx="5588000" cy="7414869"/>
          </a:xfrm>
          <a:prstGeom prst="rect">
            <a:avLst/>
          </a:prstGeom>
          <a:noFill/>
          <a:ln>
            <a:noFill/>
          </a:ln>
        </p:spPr>
        <p:txBody>
          <a:bodyPr spcFirstLastPara="1" wrap="square" lIns="121875" tIns="60925" rIns="121875" bIns="60925" anchor="t" anchorCtr="0">
            <a:normAutofit/>
          </a:bodyPr>
          <a:lstStyle>
            <a:lvl1pPr marL="457200" lvl="0" indent="-342900" algn="l">
              <a:lnSpc>
                <a:spcPct val="90000"/>
              </a:lnSpc>
              <a:spcBef>
                <a:spcPts val="1600"/>
              </a:spcBef>
              <a:spcAft>
                <a:spcPts val="0"/>
              </a:spcAft>
              <a:buSzPts val="1800"/>
              <a:buChar char="•"/>
              <a:defRPr/>
            </a:lvl1pPr>
            <a:lvl2pPr marL="914400" lvl="1" indent="-320040" algn="l">
              <a:lnSpc>
                <a:spcPct val="90000"/>
              </a:lnSpc>
              <a:spcBef>
                <a:spcPts val="800"/>
              </a:spcBef>
              <a:spcAft>
                <a:spcPts val="0"/>
              </a:spcAft>
              <a:buSzPts val="1440"/>
              <a:buChar char="•"/>
              <a:defRPr/>
            </a:lvl2pPr>
            <a:lvl3pPr marL="1371600" lvl="2" indent="-320039" algn="l">
              <a:lnSpc>
                <a:spcPct val="90000"/>
              </a:lnSpc>
              <a:spcBef>
                <a:spcPts val="800"/>
              </a:spcBef>
              <a:spcAft>
                <a:spcPts val="0"/>
              </a:spcAft>
              <a:buSzPts val="1440"/>
              <a:buChar char="•"/>
              <a:defRPr/>
            </a:lvl3pPr>
            <a:lvl4pPr marL="1828800" lvl="3" indent="-320039" algn="l">
              <a:lnSpc>
                <a:spcPct val="90000"/>
              </a:lnSpc>
              <a:spcBef>
                <a:spcPts val="800"/>
              </a:spcBef>
              <a:spcAft>
                <a:spcPts val="0"/>
              </a:spcAft>
              <a:buSzPts val="1440"/>
              <a:buChar char="•"/>
              <a:defRPr/>
            </a:lvl4pPr>
            <a:lvl5pPr marL="2286000" lvl="4" indent="-330200" algn="l">
              <a:lnSpc>
                <a:spcPct val="90000"/>
              </a:lnSpc>
              <a:spcBef>
                <a:spcPts val="800"/>
              </a:spcBef>
              <a:spcAft>
                <a:spcPts val="0"/>
              </a:spcAft>
              <a:buSzPts val="1600"/>
              <a:buChar char="•"/>
              <a:defRPr/>
            </a:lvl5pPr>
            <a:lvl6pPr marL="2743200" lvl="5" indent="-330200" algn="l">
              <a:lnSpc>
                <a:spcPct val="90000"/>
              </a:lnSpc>
              <a:spcBef>
                <a:spcPts val="800"/>
              </a:spcBef>
              <a:spcAft>
                <a:spcPts val="0"/>
              </a:spcAft>
              <a:buSzPts val="1600"/>
              <a:buChar char="•"/>
              <a:defRPr/>
            </a:lvl6pPr>
            <a:lvl7pPr marL="3200400" lvl="6" indent="-330200" algn="l">
              <a:lnSpc>
                <a:spcPct val="90000"/>
              </a:lnSpc>
              <a:spcBef>
                <a:spcPts val="800"/>
              </a:spcBef>
              <a:spcAft>
                <a:spcPts val="0"/>
              </a:spcAft>
              <a:buSzPts val="1600"/>
              <a:buChar char="•"/>
              <a:defRPr/>
            </a:lvl7pPr>
            <a:lvl8pPr marL="3657600" lvl="7" indent="-330200" algn="l">
              <a:lnSpc>
                <a:spcPct val="90000"/>
              </a:lnSpc>
              <a:spcBef>
                <a:spcPts val="800"/>
              </a:spcBef>
              <a:spcAft>
                <a:spcPts val="0"/>
              </a:spcAft>
              <a:buSzPts val="1600"/>
              <a:buChar char="•"/>
              <a:defRPr/>
            </a:lvl8pPr>
            <a:lvl9pPr marL="4114800" lvl="8" indent="-330200" algn="l">
              <a:lnSpc>
                <a:spcPct val="90000"/>
              </a:lnSpc>
              <a:spcBef>
                <a:spcPts val="800"/>
              </a:spcBef>
              <a:spcAft>
                <a:spcPts val="0"/>
              </a:spcAft>
              <a:buSzPts val="1600"/>
              <a:buChar char="•"/>
              <a:defRPr/>
            </a:lvl9pPr>
          </a:lstStyle>
          <a:p>
            <a:endParaRPr/>
          </a:p>
        </p:txBody>
      </p:sp>
      <p:sp>
        <p:nvSpPr>
          <p:cNvPr id="97" name="Google Shape;97;p22"/>
          <p:cNvSpPr txBox="1">
            <a:spLocks noGrp="1"/>
          </p:cNvSpPr>
          <p:nvPr>
            <p:ph type="dt" idx="10"/>
          </p:nvPr>
        </p:nvSpPr>
        <p:spPr>
          <a:xfrm>
            <a:off x="1218882" y="6356352"/>
            <a:ext cx="2234618"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2"/>
          <p:cNvSpPr txBox="1">
            <a:spLocks noGrp="1"/>
          </p:cNvSpPr>
          <p:nvPr>
            <p:ph type="ftr" idx="11"/>
          </p:nvPr>
        </p:nvSpPr>
        <p:spPr>
          <a:xfrm>
            <a:off x="3453501" y="6356352"/>
            <a:ext cx="5281824"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2"/>
          <p:cNvSpPr txBox="1">
            <a:spLocks noGrp="1"/>
          </p:cNvSpPr>
          <p:nvPr>
            <p:ph type="sldNum" idx="12"/>
          </p:nvPr>
        </p:nvSpPr>
        <p:spPr>
          <a:xfrm>
            <a:off x="10563649" y="6356352"/>
            <a:ext cx="1015735"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1218883" y="274637"/>
            <a:ext cx="10360501" cy="1223963"/>
          </a:xfrm>
          <a:prstGeom prst="rect">
            <a:avLst/>
          </a:prstGeom>
          <a:noFill/>
          <a:ln>
            <a:noFill/>
          </a:ln>
        </p:spPr>
        <p:txBody>
          <a:bodyPr spcFirstLastPara="1" wrap="square" lIns="121875" tIns="60925" rIns="121875" bIns="60925"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1218883" y="1701797"/>
            <a:ext cx="10360501" cy="4462272"/>
          </a:xfrm>
          <a:prstGeom prst="rect">
            <a:avLst/>
          </a:prstGeom>
          <a:noFill/>
          <a:ln>
            <a:noFill/>
          </a:ln>
        </p:spPr>
        <p:txBody>
          <a:bodyPr spcFirstLastPara="1" wrap="square" lIns="121875" tIns="60925" rIns="121875" bIns="60925" anchor="t" anchorCtr="0">
            <a:normAutofit/>
          </a:bodyPr>
          <a:lstStyle>
            <a:lvl1pPr marL="457200" lvl="0" indent="-342900" algn="l">
              <a:lnSpc>
                <a:spcPct val="90000"/>
              </a:lnSpc>
              <a:spcBef>
                <a:spcPts val="1600"/>
              </a:spcBef>
              <a:spcAft>
                <a:spcPts val="0"/>
              </a:spcAft>
              <a:buSzPts val="1800"/>
              <a:buChar char="•"/>
              <a:defRPr/>
            </a:lvl1pPr>
            <a:lvl2pPr marL="914400" lvl="1" indent="-320040" algn="l">
              <a:lnSpc>
                <a:spcPct val="90000"/>
              </a:lnSpc>
              <a:spcBef>
                <a:spcPts val="800"/>
              </a:spcBef>
              <a:spcAft>
                <a:spcPts val="0"/>
              </a:spcAft>
              <a:buSzPts val="1440"/>
              <a:buChar char="•"/>
              <a:defRPr/>
            </a:lvl2pPr>
            <a:lvl3pPr marL="1371600" lvl="2" indent="-320039" algn="l">
              <a:lnSpc>
                <a:spcPct val="90000"/>
              </a:lnSpc>
              <a:spcBef>
                <a:spcPts val="800"/>
              </a:spcBef>
              <a:spcAft>
                <a:spcPts val="0"/>
              </a:spcAft>
              <a:buSzPts val="1440"/>
              <a:buChar char="•"/>
              <a:defRPr/>
            </a:lvl3pPr>
            <a:lvl4pPr marL="1828800" lvl="3" indent="-320039" algn="l">
              <a:lnSpc>
                <a:spcPct val="90000"/>
              </a:lnSpc>
              <a:spcBef>
                <a:spcPts val="800"/>
              </a:spcBef>
              <a:spcAft>
                <a:spcPts val="0"/>
              </a:spcAft>
              <a:buSzPts val="1440"/>
              <a:buChar char="•"/>
              <a:defRPr/>
            </a:lvl4pPr>
            <a:lvl5pPr marL="2286000" lvl="4" indent="-330200" algn="l">
              <a:lnSpc>
                <a:spcPct val="90000"/>
              </a:lnSpc>
              <a:spcBef>
                <a:spcPts val="800"/>
              </a:spcBef>
              <a:spcAft>
                <a:spcPts val="0"/>
              </a:spcAft>
              <a:buSzPts val="1600"/>
              <a:buChar char="•"/>
              <a:defRPr/>
            </a:lvl5pPr>
            <a:lvl6pPr marL="2743200" lvl="5" indent="-330200" algn="l">
              <a:lnSpc>
                <a:spcPct val="90000"/>
              </a:lnSpc>
              <a:spcBef>
                <a:spcPts val="800"/>
              </a:spcBef>
              <a:spcAft>
                <a:spcPts val="0"/>
              </a:spcAft>
              <a:buSzPts val="1600"/>
              <a:buChar char="•"/>
              <a:defRPr/>
            </a:lvl6pPr>
            <a:lvl7pPr marL="3200400" lvl="6" indent="-330200" algn="l">
              <a:lnSpc>
                <a:spcPct val="90000"/>
              </a:lnSpc>
              <a:spcBef>
                <a:spcPts val="800"/>
              </a:spcBef>
              <a:spcAft>
                <a:spcPts val="0"/>
              </a:spcAft>
              <a:buSzPts val="1600"/>
              <a:buChar char="•"/>
              <a:defRPr/>
            </a:lvl7pPr>
            <a:lvl8pPr marL="3657600" lvl="7" indent="-330200" algn="l">
              <a:lnSpc>
                <a:spcPct val="90000"/>
              </a:lnSpc>
              <a:spcBef>
                <a:spcPts val="800"/>
              </a:spcBef>
              <a:spcAft>
                <a:spcPts val="0"/>
              </a:spcAft>
              <a:buSzPts val="1600"/>
              <a:buChar char="•"/>
              <a:defRPr/>
            </a:lvl8pPr>
            <a:lvl9pPr marL="4114800" lvl="8" indent="-330200" algn="l">
              <a:lnSpc>
                <a:spcPct val="90000"/>
              </a:lnSpc>
              <a:spcBef>
                <a:spcPts val="800"/>
              </a:spcBef>
              <a:spcAft>
                <a:spcPts val="0"/>
              </a:spcAft>
              <a:buSzPts val="1600"/>
              <a:buChar char="•"/>
              <a:defRPr/>
            </a:lvl9pPr>
          </a:lstStyle>
          <a:p>
            <a:endParaRPr/>
          </a:p>
        </p:txBody>
      </p:sp>
      <p:sp>
        <p:nvSpPr>
          <p:cNvPr id="36" name="Google Shape;36;p13"/>
          <p:cNvSpPr txBox="1">
            <a:spLocks noGrp="1"/>
          </p:cNvSpPr>
          <p:nvPr>
            <p:ph type="dt" idx="10"/>
          </p:nvPr>
        </p:nvSpPr>
        <p:spPr>
          <a:xfrm>
            <a:off x="1218882" y="6356352"/>
            <a:ext cx="2234618"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3"/>
          <p:cNvSpPr txBox="1">
            <a:spLocks noGrp="1"/>
          </p:cNvSpPr>
          <p:nvPr>
            <p:ph type="ftr" idx="11"/>
          </p:nvPr>
        </p:nvSpPr>
        <p:spPr>
          <a:xfrm>
            <a:off x="3453501" y="6356352"/>
            <a:ext cx="5281824"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3"/>
          <p:cNvSpPr txBox="1">
            <a:spLocks noGrp="1"/>
          </p:cNvSpPr>
          <p:nvPr>
            <p:ph type="sldNum" idx="12"/>
          </p:nvPr>
        </p:nvSpPr>
        <p:spPr>
          <a:xfrm>
            <a:off x="10563649" y="6356352"/>
            <a:ext cx="1015735"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14"/>
          <p:cNvSpPr txBox="1">
            <a:spLocks noGrp="1"/>
          </p:cNvSpPr>
          <p:nvPr>
            <p:ph type="title"/>
          </p:nvPr>
        </p:nvSpPr>
        <p:spPr>
          <a:xfrm>
            <a:off x="1218883" y="274637"/>
            <a:ext cx="10360501" cy="1223963"/>
          </a:xfrm>
          <a:prstGeom prst="rect">
            <a:avLst/>
          </a:prstGeom>
          <a:noFill/>
          <a:ln>
            <a:noFill/>
          </a:ln>
        </p:spPr>
        <p:txBody>
          <a:bodyPr spcFirstLastPara="1" wrap="square" lIns="121875" tIns="60925" rIns="121875" bIns="60925"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14"/>
          <p:cNvSpPr txBox="1">
            <a:spLocks noGrp="1"/>
          </p:cNvSpPr>
          <p:nvPr>
            <p:ph type="body" idx="1"/>
          </p:nvPr>
        </p:nvSpPr>
        <p:spPr>
          <a:xfrm>
            <a:off x="1218883" y="1706880"/>
            <a:ext cx="5078677" cy="4465320"/>
          </a:xfrm>
          <a:prstGeom prst="rect">
            <a:avLst/>
          </a:prstGeom>
          <a:noFill/>
          <a:ln>
            <a:noFill/>
          </a:ln>
        </p:spPr>
        <p:txBody>
          <a:bodyPr spcFirstLastPara="1" wrap="square" lIns="121875" tIns="60925" rIns="121875" bIns="60925" anchor="t" anchorCtr="0">
            <a:normAutofit/>
          </a:bodyPr>
          <a:lstStyle>
            <a:lvl1pPr marL="457200" lvl="0" indent="-406400" algn="l">
              <a:lnSpc>
                <a:spcPct val="90000"/>
              </a:lnSpc>
              <a:spcBef>
                <a:spcPts val="1600"/>
              </a:spcBef>
              <a:spcAft>
                <a:spcPts val="0"/>
              </a:spcAft>
              <a:buSzPts val="2800"/>
              <a:buChar char="•"/>
              <a:defRPr sz="2800"/>
            </a:lvl1pPr>
            <a:lvl2pPr marL="914400" lvl="1" indent="-350519" algn="l">
              <a:lnSpc>
                <a:spcPct val="90000"/>
              </a:lnSpc>
              <a:spcBef>
                <a:spcPts val="800"/>
              </a:spcBef>
              <a:spcAft>
                <a:spcPts val="0"/>
              </a:spcAft>
              <a:buSzPts val="1920"/>
              <a:buChar char="•"/>
              <a:defRPr sz="2400"/>
            </a:lvl2pPr>
            <a:lvl3pPr marL="1371600" lvl="2" indent="-330200" algn="l">
              <a:lnSpc>
                <a:spcPct val="90000"/>
              </a:lnSpc>
              <a:spcBef>
                <a:spcPts val="800"/>
              </a:spcBef>
              <a:spcAft>
                <a:spcPts val="0"/>
              </a:spcAft>
              <a:buSzPts val="1600"/>
              <a:buChar char="•"/>
              <a:defRPr sz="2000"/>
            </a:lvl3pPr>
            <a:lvl4pPr marL="1828800" lvl="3" indent="-330200" algn="l">
              <a:lnSpc>
                <a:spcPct val="90000"/>
              </a:lnSpc>
              <a:spcBef>
                <a:spcPts val="800"/>
              </a:spcBef>
              <a:spcAft>
                <a:spcPts val="0"/>
              </a:spcAft>
              <a:buSzPts val="1600"/>
              <a:buChar char="•"/>
              <a:defRPr sz="2000"/>
            </a:lvl4pPr>
            <a:lvl5pPr marL="2286000" lvl="4" indent="-330200" algn="l">
              <a:lnSpc>
                <a:spcPct val="90000"/>
              </a:lnSpc>
              <a:spcBef>
                <a:spcPts val="800"/>
              </a:spcBef>
              <a:spcAft>
                <a:spcPts val="0"/>
              </a:spcAft>
              <a:buSzPts val="1600"/>
              <a:buChar char="•"/>
              <a:defRPr sz="2000"/>
            </a:lvl5pPr>
            <a:lvl6pPr marL="2743200" lvl="5" indent="-330200" algn="l">
              <a:lnSpc>
                <a:spcPct val="90000"/>
              </a:lnSpc>
              <a:spcBef>
                <a:spcPts val="800"/>
              </a:spcBef>
              <a:spcAft>
                <a:spcPts val="0"/>
              </a:spcAft>
              <a:buSzPts val="1600"/>
              <a:buChar char="•"/>
              <a:defRPr sz="2000"/>
            </a:lvl6pPr>
            <a:lvl7pPr marL="3200400" lvl="6" indent="-330200" algn="l">
              <a:lnSpc>
                <a:spcPct val="90000"/>
              </a:lnSpc>
              <a:spcBef>
                <a:spcPts val="800"/>
              </a:spcBef>
              <a:spcAft>
                <a:spcPts val="0"/>
              </a:spcAft>
              <a:buSzPts val="1600"/>
              <a:buChar char="•"/>
              <a:defRPr sz="2000"/>
            </a:lvl7pPr>
            <a:lvl8pPr marL="3657600" lvl="7" indent="-330200" algn="l">
              <a:lnSpc>
                <a:spcPct val="90000"/>
              </a:lnSpc>
              <a:spcBef>
                <a:spcPts val="800"/>
              </a:spcBef>
              <a:spcAft>
                <a:spcPts val="0"/>
              </a:spcAft>
              <a:buSzPts val="1600"/>
              <a:buChar char="•"/>
              <a:defRPr sz="2000"/>
            </a:lvl8pPr>
            <a:lvl9pPr marL="4114800" lvl="8" indent="-330200" algn="l">
              <a:lnSpc>
                <a:spcPct val="90000"/>
              </a:lnSpc>
              <a:spcBef>
                <a:spcPts val="800"/>
              </a:spcBef>
              <a:spcAft>
                <a:spcPts val="0"/>
              </a:spcAft>
              <a:buSzPts val="1600"/>
              <a:buChar char="•"/>
              <a:defRPr sz="2000"/>
            </a:lvl9pPr>
          </a:lstStyle>
          <a:p>
            <a:endParaRPr/>
          </a:p>
        </p:txBody>
      </p:sp>
      <p:sp>
        <p:nvSpPr>
          <p:cNvPr id="42" name="Google Shape;42;p14"/>
          <p:cNvSpPr txBox="1">
            <a:spLocks noGrp="1"/>
          </p:cNvSpPr>
          <p:nvPr>
            <p:ph type="body" idx="2"/>
          </p:nvPr>
        </p:nvSpPr>
        <p:spPr>
          <a:xfrm>
            <a:off x="6500707" y="1706880"/>
            <a:ext cx="5078677" cy="4465320"/>
          </a:xfrm>
          <a:prstGeom prst="rect">
            <a:avLst/>
          </a:prstGeom>
          <a:noFill/>
          <a:ln>
            <a:noFill/>
          </a:ln>
        </p:spPr>
        <p:txBody>
          <a:bodyPr spcFirstLastPara="1" wrap="square" lIns="121875" tIns="60925" rIns="121875" bIns="60925" anchor="t" anchorCtr="0">
            <a:normAutofit/>
          </a:bodyPr>
          <a:lstStyle>
            <a:lvl1pPr marL="457200" lvl="0" indent="-406400" algn="l">
              <a:lnSpc>
                <a:spcPct val="90000"/>
              </a:lnSpc>
              <a:spcBef>
                <a:spcPts val="1600"/>
              </a:spcBef>
              <a:spcAft>
                <a:spcPts val="0"/>
              </a:spcAft>
              <a:buSzPts val="2800"/>
              <a:buChar char="•"/>
              <a:defRPr sz="2800"/>
            </a:lvl1pPr>
            <a:lvl2pPr marL="914400" lvl="1" indent="-350519" algn="l">
              <a:lnSpc>
                <a:spcPct val="90000"/>
              </a:lnSpc>
              <a:spcBef>
                <a:spcPts val="800"/>
              </a:spcBef>
              <a:spcAft>
                <a:spcPts val="0"/>
              </a:spcAft>
              <a:buSzPts val="1920"/>
              <a:buChar char="•"/>
              <a:defRPr sz="2400"/>
            </a:lvl2pPr>
            <a:lvl3pPr marL="1371600" lvl="2" indent="-330200" algn="l">
              <a:lnSpc>
                <a:spcPct val="90000"/>
              </a:lnSpc>
              <a:spcBef>
                <a:spcPts val="800"/>
              </a:spcBef>
              <a:spcAft>
                <a:spcPts val="0"/>
              </a:spcAft>
              <a:buSzPts val="1600"/>
              <a:buChar char="•"/>
              <a:defRPr sz="2000"/>
            </a:lvl3pPr>
            <a:lvl4pPr marL="1828800" lvl="3" indent="-330200" algn="l">
              <a:lnSpc>
                <a:spcPct val="90000"/>
              </a:lnSpc>
              <a:spcBef>
                <a:spcPts val="800"/>
              </a:spcBef>
              <a:spcAft>
                <a:spcPts val="0"/>
              </a:spcAft>
              <a:buSzPts val="1600"/>
              <a:buChar char="•"/>
              <a:defRPr sz="2000"/>
            </a:lvl4pPr>
            <a:lvl5pPr marL="2286000" lvl="4" indent="-330200" algn="l">
              <a:lnSpc>
                <a:spcPct val="90000"/>
              </a:lnSpc>
              <a:spcBef>
                <a:spcPts val="800"/>
              </a:spcBef>
              <a:spcAft>
                <a:spcPts val="0"/>
              </a:spcAft>
              <a:buSzPts val="1600"/>
              <a:buChar char="•"/>
              <a:defRPr sz="2000"/>
            </a:lvl5pPr>
            <a:lvl6pPr marL="2743200" lvl="5" indent="-330200" algn="l">
              <a:lnSpc>
                <a:spcPct val="90000"/>
              </a:lnSpc>
              <a:spcBef>
                <a:spcPts val="800"/>
              </a:spcBef>
              <a:spcAft>
                <a:spcPts val="0"/>
              </a:spcAft>
              <a:buSzPts val="1600"/>
              <a:buChar char="•"/>
              <a:defRPr sz="2000"/>
            </a:lvl6pPr>
            <a:lvl7pPr marL="3200400" lvl="6" indent="-330200" algn="l">
              <a:lnSpc>
                <a:spcPct val="90000"/>
              </a:lnSpc>
              <a:spcBef>
                <a:spcPts val="800"/>
              </a:spcBef>
              <a:spcAft>
                <a:spcPts val="0"/>
              </a:spcAft>
              <a:buSzPts val="1600"/>
              <a:buChar char="•"/>
              <a:defRPr sz="2000"/>
            </a:lvl7pPr>
            <a:lvl8pPr marL="3657600" lvl="7" indent="-330200" algn="l">
              <a:lnSpc>
                <a:spcPct val="90000"/>
              </a:lnSpc>
              <a:spcBef>
                <a:spcPts val="800"/>
              </a:spcBef>
              <a:spcAft>
                <a:spcPts val="0"/>
              </a:spcAft>
              <a:buSzPts val="1600"/>
              <a:buChar char="•"/>
              <a:defRPr sz="2000"/>
            </a:lvl8pPr>
            <a:lvl9pPr marL="4114800" lvl="8" indent="-330200" algn="l">
              <a:lnSpc>
                <a:spcPct val="90000"/>
              </a:lnSpc>
              <a:spcBef>
                <a:spcPts val="800"/>
              </a:spcBef>
              <a:spcAft>
                <a:spcPts val="0"/>
              </a:spcAft>
              <a:buSzPts val="1600"/>
              <a:buChar char="•"/>
              <a:defRPr sz="2000"/>
            </a:lvl9pPr>
          </a:lstStyle>
          <a:p>
            <a:endParaRPr/>
          </a:p>
        </p:txBody>
      </p:sp>
      <p:sp>
        <p:nvSpPr>
          <p:cNvPr id="43" name="Google Shape;43;p14"/>
          <p:cNvSpPr txBox="1">
            <a:spLocks noGrp="1"/>
          </p:cNvSpPr>
          <p:nvPr>
            <p:ph type="dt" idx="10"/>
          </p:nvPr>
        </p:nvSpPr>
        <p:spPr>
          <a:xfrm>
            <a:off x="1218882" y="6356352"/>
            <a:ext cx="2234618"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4"/>
          <p:cNvSpPr txBox="1">
            <a:spLocks noGrp="1"/>
          </p:cNvSpPr>
          <p:nvPr>
            <p:ph type="ftr" idx="11"/>
          </p:nvPr>
        </p:nvSpPr>
        <p:spPr>
          <a:xfrm>
            <a:off x="3453501" y="6356352"/>
            <a:ext cx="5281824"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4"/>
          <p:cNvSpPr txBox="1">
            <a:spLocks noGrp="1"/>
          </p:cNvSpPr>
          <p:nvPr>
            <p:ph type="sldNum" idx="12"/>
          </p:nvPr>
        </p:nvSpPr>
        <p:spPr>
          <a:xfrm>
            <a:off x="10563649" y="6356352"/>
            <a:ext cx="1015735"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6"/>
        <p:cNvGrpSpPr/>
        <p:nvPr/>
      </p:nvGrpSpPr>
      <p:grpSpPr>
        <a:xfrm>
          <a:off x="0" y="0"/>
          <a:ext cx="0" cy="0"/>
          <a:chOff x="0" y="0"/>
          <a:chExt cx="0" cy="0"/>
        </a:xfrm>
      </p:grpSpPr>
      <p:grpSp>
        <p:nvGrpSpPr>
          <p:cNvPr id="47" name="Google Shape;47;p15"/>
          <p:cNvGrpSpPr/>
          <p:nvPr/>
        </p:nvGrpSpPr>
        <p:grpSpPr>
          <a:xfrm>
            <a:off x="7516443" y="4145281"/>
            <a:ext cx="4686117" cy="2731407"/>
            <a:chOff x="5638800" y="3108960"/>
            <a:chExt cx="3515503" cy="2048555"/>
          </a:xfrm>
        </p:grpSpPr>
        <p:cxnSp>
          <p:nvCxnSpPr>
            <p:cNvPr id="48" name="Google Shape;48;p15"/>
            <p:cNvCxnSpPr/>
            <p:nvPr/>
          </p:nvCxnSpPr>
          <p:spPr>
            <a:xfrm rot="10800000" flipH="1">
              <a:off x="5638800" y="3108960"/>
              <a:ext cx="3515503" cy="2037116"/>
            </a:xfrm>
            <a:prstGeom prst="straightConnector1">
              <a:avLst/>
            </a:prstGeom>
            <a:noFill/>
            <a:ln w="38100" cap="flat" cmpd="sng">
              <a:solidFill>
                <a:srgbClr val="007272"/>
              </a:solidFill>
              <a:prstDash val="solid"/>
              <a:miter lim="800000"/>
              <a:headEnd type="none" w="sm" len="sm"/>
              <a:tailEnd type="none" w="sm" len="sm"/>
            </a:ln>
          </p:spPr>
        </p:cxnSp>
        <p:cxnSp>
          <p:nvCxnSpPr>
            <p:cNvPr id="49" name="Google Shape;49;p15"/>
            <p:cNvCxnSpPr/>
            <p:nvPr/>
          </p:nvCxnSpPr>
          <p:spPr>
            <a:xfrm rot="10800000" flipH="1">
              <a:off x="6004643" y="3333750"/>
              <a:ext cx="3149660" cy="1823765"/>
            </a:xfrm>
            <a:prstGeom prst="straightConnector1">
              <a:avLst/>
            </a:prstGeom>
            <a:noFill/>
            <a:ln w="28575" cap="flat" cmpd="sng">
              <a:solidFill>
                <a:srgbClr val="007272"/>
              </a:solidFill>
              <a:prstDash val="solid"/>
              <a:miter lim="800000"/>
              <a:headEnd type="none" w="sm" len="sm"/>
              <a:tailEnd type="none" w="sm" len="sm"/>
            </a:ln>
          </p:spPr>
        </p:cxnSp>
        <p:cxnSp>
          <p:nvCxnSpPr>
            <p:cNvPr id="50" name="Google Shape;50;p15"/>
            <p:cNvCxnSpPr/>
            <p:nvPr/>
          </p:nvCxnSpPr>
          <p:spPr>
            <a:xfrm rot="10800000" flipH="1">
              <a:off x="6388342" y="3549891"/>
              <a:ext cx="2765961" cy="1600149"/>
            </a:xfrm>
            <a:prstGeom prst="straightConnector1">
              <a:avLst/>
            </a:prstGeom>
            <a:noFill/>
            <a:ln w="25400" cap="flat" cmpd="sng">
              <a:solidFill>
                <a:srgbClr val="004C4C"/>
              </a:solidFill>
              <a:prstDash val="solid"/>
              <a:miter lim="800000"/>
              <a:headEnd type="none" w="sm" len="sm"/>
              <a:tailEnd type="none" w="sm" len="sm"/>
            </a:ln>
          </p:spPr>
        </p:cxnSp>
      </p:grpSp>
      <p:sp>
        <p:nvSpPr>
          <p:cNvPr id="51" name="Google Shape;51;p15"/>
          <p:cNvSpPr txBox="1">
            <a:spLocks noGrp="1"/>
          </p:cNvSpPr>
          <p:nvPr>
            <p:ph type="title"/>
          </p:nvPr>
        </p:nvSpPr>
        <p:spPr>
          <a:xfrm>
            <a:off x="1625177" y="2209801"/>
            <a:ext cx="8938472" cy="2764335"/>
          </a:xfrm>
          <a:prstGeom prst="rect">
            <a:avLst/>
          </a:prstGeom>
          <a:noFill/>
          <a:ln>
            <a:noFill/>
          </a:ln>
        </p:spPr>
        <p:txBody>
          <a:bodyPr spcFirstLastPara="1" wrap="square" lIns="121875" tIns="60925" rIns="121875" bIns="60925" anchor="b" anchorCtr="0">
            <a:normAutofit/>
          </a:bodyPr>
          <a:lstStyle>
            <a:lvl1pPr lvl="0" algn="l">
              <a:lnSpc>
                <a:spcPct val="90000"/>
              </a:lnSpc>
              <a:spcBef>
                <a:spcPts val="0"/>
              </a:spcBef>
              <a:spcAft>
                <a:spcPts val="0"/>
              </a:spcAft>
              <a:buClr>
                <a:schemeClr val="lt1"/>
              </a:buClr>
              <a:buSzPts val="5400"/>
              <a:buFont typeface="Calibri"/>
              <a:buNone/>
              <a:defRPr sz="54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5"/>
          <p:cNvSpPr txBox="1">
            <a:spLocks noGrp="1"/>
          </p:cNvSpPr>
          <p:nvPr>
            <p:ph type="body" idx="1"/>
          </p:nvPr>
        </p:nvSpPr>
        <p:spPr>
          <a:xfrm>
            <a:off x="1625176" y="4951266"/>
            <a:ext cx="7069519" cy="1220933"/>
          </a:xfrm>
          <a:prstGeom prst="rect">
            <a:avLst/>
          </a:prstGeom>
          <a:noFill/>
          <a:ln>
            <a:noFill/>
          </a:ln>
        </p:spPr>
        <p:txBody>
          <a:bodyPr spcFirstLastPara="1" wrap="square" lIns="121875" tIns="60925" rIns="121875" bIns="60925" anchor="t" anchorCtr="0">
            <a:normAutofit/>
          </a:bodyPr>
          <a:lstStyle>
            <a:lvl1pPr marL="457200" lvl="0" indent="-228600" algn="l">
              <a:lnSpc>
                <a:spcPct val="90000"/>
              </a:lnSpc>
              <a:spcBef>
                <a:spcPts val="0"/>
              </a:spcBef>
              <a:spcAft>
                <a:spcPts val="0"/>
              </a:spcAft>
              <a:buSzPts val="2800"/>
              <a:buNone/>
              <a:defRPr sz="2800" cap="none">
                <a:solidFill>
                  <a:schemeClr val="accent1"/>
                </a:solidFill>
              </a:defRPr>
            </a:lvl1pPr>
            <a:lvl2pPr marL="914400" lvl="1" indent="-228600" algn="l">
              <a:lnSpc>
                <a:spcPct val="90000"/>
              </a:lnSpc>
              <a:spcBef>
                <a:spcPts val="800"/>
              </a:spcBef>
              <a:spcAft>
                <a:spcPts val="0"/>
              </a:spcAft>
              <a:buSzPts val="1920"/>
              <a:buNone/>
              <a:defRPr sz="2400">
                <a:solidFill>
                  <a:schemeClr val="lt1"/>
                </a:solidFill>
              </a:defRPr>
            </a:lvl2pPr>
            <a:lvl3pPr marL="1371600" lvl="2" indent="-228600" algn="l">
              <a:lnSpc>
                <a:spcPct val="90000"/>
              </a:lnSpc>
              <a:spcBef>
                <a:spcPts val="800"/>
              </a:spcBef>
              <a:spcAft>
                <a:spcPts val="0"/>
              </a:spcAft>
              <a:buSzPts val="1680"/>
              <a:buNone/>
              <a:defRPr sz="2100">
                <a:solidFill>
                  <a:schemeClr val="lt1"/>
                </a:solidFill>
              </a:defRPr>
            </a:lvl3pPr>
            <a:lvl4pPr marL="1828800" lvl="3" indent="-228600" algn="l">
              <a:lnSpc>
                <a:spcPct val="90000"/>
              </a:lnSpc>
              <a:spcBef>
                <a:spcPts val="800"/>
              </a:spcBef>
              <a:spcAft>
                <a:spcPts val="0"/>
              </a:spcAft>
              <a:buSzPts val="1520"/>
              <a:buNone/>
              <a:defRPr sz="1900">
                <a:solidFill>
                  <a:schemeClr val="lt1"/>
                </a:solidFill>
              </a:defRPr>
            </a:lvl4pPr>
            <a:lvl5pPr marL="2286000" lvl="4" indent="-228600" algn="l">
              <a:lnSpc>
                <a:spcPct val="90000"/>
              </a:lnSpc>
              <a:spcBef>
                <a:spcPts val="800"/>
              </a:spcBef>
              <a:spcAft>
                <a:spcPts val="0"/>
              </a:spcAft>
              <a:buSzPts val="1520"/>
              <a:buNone/>
              <a:defRPr sz="1900">
                <a:solidFill>
                  <a:schemeClr val="lt1"/>
                </a:solidFill>
              </a:defRPr>
            </a:lvl5pPr>
            <a:lvl6pPr marL="2743200" lvl="5" indent="-228600" algn="l">
              <a:lnSpc>
                <a:spcPct val="90000"/>
              </a:lnSpc>
              <a:spcBef>
                <a:spcPts val="800"/>
              </a:spcBef>
              <a:spcAft>
                <a:spcPts val="0"/>
              </a:spcAft>
              <a:buSzPts val="1520"/>
              <a:buNone/>
              <a:defRPr sz="1900">
                <a:solidFill>
                  <a:schemeClr val="lt1"/>
                </a:solidFill>
              </a:defRPr>
            </a:lvl6pPr>
            <a:lvl7pPr marL="3200400" lvl="6" indent="-228600" algn="l">
              <a:lnSpc>
                <a:spcPct val="90000"/>
              </a:lnSpc>
              <a:spcBef>
                <a:spcPts val="800"/>
              </a:spcBef>
              <a:spcAft>
                <a:spcPts val="0"/>
              </a:spcAft>
              <a:buSzPts val="1520"/>
              <a:buNone/>
              <a:defRPr sz="1900">
                <a:solidFill>
                  <a:schemeClr val="lt1"/>
                </a:solidFill>
              </a:defRPr>
            </a:lvl7pPr>
            <a:lvl8pPr marL="3657600" lvl="7" indent="-228600" algn="l">
              <a:lnSpc>
                <a:spcPct val="90000"/>
              </a:lnSpc>
              <a:spcBef>
                <a:spcPts val="800"/>
              </a:spcBef>
              <a:spcAft>
                <a:spcPts val="0"/>
              </a:spcAft>
              <a:buSzPts val="1520"/>
              <a:buNone/>
              <a:defRPr sz="1900">
                <a:solidFill>
                  <a:schemeClr val="lt1"/>
                </a:solidFill>
              </a:defRPr>
            </a:lvl8pPr>
            <a:lvl9pPr marL="4114800" lvl="8" indent="-228600" algn="l">
              <a:lnSpc>
                <a:spcPct val="90000"/>
              </a:lnSpc>
              <a:spcBef>
                <a:spcPts val="800"/>
              </a:spcBef>
              <a:spcAft>
                <a:spcPts val="0"/>
              </a:spcAft>
              <a:buSzPts val="1520"/>
              <a:buNone/>
              <a:defRPr sz="1900">
                <a:solidFill>
                  <a:schemeClr val="lt1"/>
                </a:solidFill>
              </a:defRPr>
            </a:lvl9pPr>
          </a:lstStyle>
          <a:p>
            <a:endParaRPr/>
          </a:p>
        </p:txBody>
      </p:sp>
      <p:sp>
        <p:nvSpPr>
          <p:cNvPr id="53" name="Google Shape;53;p15"/>
          <p:cNvSpPr txBox="1">
            <a:spLocks noGrp="1"/>
          </p:cNvSpPr>
          <p:nvPr>
            <p:ph type="dt" idx="10"/>
          </p:nvPr>
        </p:nvSpPr>
        <p:spPr>
          <a:xfrm>
            <a:off x="1218882" y="6356352"/>
            <a:ext cx="2234618"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5"/>
          <p:cNvSpPr txBox="1">
            <a:spLocks noGrp="1"/>
          </p:cNvSpPr>
          <p:nvPr>
            <p:ph type="ftr" idx="11"/>
          </p:nvPr>
        </p:nvSpPr>
        <p:spPr>
          <a:xfrm>
            <a:off x="3453501" y="6356352"/>
            <a:ext cx="5281824"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5"/>
          <p:cNvSpPr txBox="1">
            <a:spLocks noGrp="1"/>
          </p:cNvSpPr>
          <p:nvPr>
            <p:ph type="sldNum" idx="12"/>
          </p:nvPr>
        </p:nvSpPr>
        <p:spPr>
          <a:xfrm>
            <a:off x="10563649" y="6356352"/>
            <a:ext cx="1015735"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16"/>
          <p:cNvSpPr txBox="1">
            <a:spLocks noGrp="1"/>
          </p:cNvSpPr>
          <p:nvPr>
            <p:ph type="title"/>
          </p:nvPr>
        </p:nvSpPr>
        <p:spPr>
          <a:xfrm>
            <a:off x="1218883" y="274637"/>
            <a:ext cx="10360501" cy="1223963"/>
          </a:xfrm>
          <a:prstGeom prst="rect">
            <a:avLst/>
          </a:prstGeom>
          <a:noFill/>
          <a:ln>
            <a:noFill/>
          </a:ln>
        </p:spPr>
        <p:txBody>
          <a:bodyPr spcFirstLastPara="1" wrap="square" lIns="121875" tIns="60925" rIns="121875" bIns="60925" anchor="b" anchorCtr="0">
            <a:normAutofit/>
          </a:bodyPr>
          <a:lstStyle>
            <a:lvl1pPr lvl="0" algn="l">
              <a:lnSpc>
                <a:spcPct val="90000"/>
              </a:lnSpc>
              <a:spcBef>
                <a:spcPts val="0"/>
              </a:spcBef>
              <a:spcAft>
                <a:spcPts val="0"/>
              </a:spcAft>
              <a:buClr>
                <a:schemeClr val="lt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6"/>
          <p:cNvSpPr txBox="1">
            <a:spLocks noGrp="1"/>
          </p:cNvSpPr>
          <p:nvPr>
            <p:ph type="body" idx="1"/>
          </p:nvPr>
        </p:nvSpPr>
        <p:spPr>
          <a:xfrm>
            <a:off x="1218883" y="1701800"/>
            <a:ext cx="5082740" cy="914400"/>
          </a:xfrm>
          <a:prstGeom prst="rect">
            <a:avLst/>
          </a:prstGeom>
          <a:noFill/>
          <a:ln>
            <a:noFill/>
          </a:ln>
        </p:spPr>
        <p:txBody>
          <a:bodyPr spcFirstLastPara="1" wrap="square" lIns="121875" tIns="60925" rIns="121875" bIns="60925" anchor="b" anchorCtr="0">
            <a:normAutofit/>
          </a:bodyPr>
          <a:lstStyle>
            <a:lvl1pPr marL="457200" lvl="0" indent="-228600" algn="l">
              <a:lnSpc>
                <a:spcPct val="90000"/>
              </a:lnSpc>
              <a:spcBef>
                <a:spcPts val="0"/>
              </a:spcBef>
              <a:spcAft>
                <a:spcPts val="0"/>
              </a:spcAft>
              <a:buSzPts val="2800"/>
              <a:buNone/>
              <a:defRPr sz="2800" b="0" cap="none">
                <a:solidFill>
                  <a:schemeClr val="accent1"/>
                </a:solidFill>
              </a:defRPr>
            </a:lvl1pPr>
            <a:lvl2pPr marL="914400" lvl="1" indent="-228600" algn="l">
              <a:lnSpc>
                <a:spcPct val="90000"/>
              </a:lnSpc>
              <a:spcBef>
                <a:spcPts val="800"/>
              </a:spcBef>
              <a:spcAft>
                <a:spcPts val="0"/>
              </a:spcAft>
              <a:buSzPts val="2160"/>
              <a:buNone/>
              <a:defRPr sz="2700" b="1"/>
            </a:lvl2pPr>
            <a:lvl3pPr marL="1371600" lvl="2" indent="-228600" algn="l">
              <a:lnSpc>
                <a:spcPct val="90000"/>
              </a:lnSpc>
              <a:spcBef>
                <a:spcPts val="800"/>
              </a:spcBef>
              <a:spcAft>
                <a:spcPts val="0"/>
              </a:spcAft>
              <a:buSzPts val="1920"/>
              <a:buNone/>
              <a:defRPr sz="2400" b="1"/>
            </a:lvl3pPr>
            <a:lvl4pPr marL="1828800" lvl="3" indent="-228600" algn="l">
              <a:lnSpc>
                <a:spcPct val="90000"/>
              </a:lnSpc>
              <a:spcBef>
                <a:spcPts val="800"/>
              </a:spcBef>
              <a:spcAft>
                <a:spcPts val="0"/>
              </a:spcAft>
              <a:buSzPts val="1680"/>
              <a:buNone/>
              <a:defRPr sz="2100" b="1"/>
            </a:lvl4pPr>
            <a:lvl5pPr marL="2286000" lvl="4" indent="-228600" algn="l">
              <a:lnSpc>
                <a:spcPct val="90000"/>
              </a:lnSpc>
              <a:spcBef>
                <a:spcPts val="800"/>
              </a:spcBef>
              <a:spcAft>
                <a:spcPts val="0"/>
              </a:spcAft>
              <a:buSzPts val="1680"/>
              <a:buNone/>
              <a:defRPr sz="2100" b="1"/>
            </a:lvl5pPr>
            <a:lvl6pPr marL="2743200" lvl="5" indent="-228600" algn="l">
              <a:lnSpc>
                <a:spcPct val="90000"/>
              </a:lnSpc>
              <a:spcBef>
                <a:spcPts val="800"/>
              </a:spcBef>
              <a:spcAft>
                <a:spcPts val="0"/>
              </a:spcAft>
              <a:buSzPts val="1680"/>
              <a:buNone/>
              <a:defRPr sz="2100" b="1"/>
            </a:lvl6pPr>
            <a:lvl7pPr marL="3200400" lvl="6" indent="-228600" algn="l">
              <a:lnSpc>
                <a:spcPct val="90000"/>
              </a:lnSpc>
              <a:spcBef>
                <a:spcPts val="800"/>
              </a:spcBef>
              <a:spcAft>
                <a:spcPts val="0"/>
              </a:spcAft>
              <a:buSzPts val="1680"/>
              <a:buNone/>
              <a:defRPr sz="2100" b="1"/>
            </a:lvl7pPr>
            <a:lvl8pPr marL="3657600" lvl="7" indent="-228600" algn="l">
              <a:lnSpc>
                <a:spcPct val="90000"/>
              </a:lnSpc>
              <a:spcBef>
                <a:spcPts val="800"/>
              </a:spcBef>
              <a:spcAft>
                <a:spcPts val="0"/>
              </a:spcAft>
              <a:buSzPts val="1680"/>
              <a:buNone/>
              <a:defRPr sz="2100" b="1"/>
            </a:lvl8pPr>
            <a:lvl9pPr marL="4114800" lvl="8" indent="-228600" algn="l">
              <a:lnSpc>
                <a:spcPct val="90000"/>
              </a:lnSpc>
              <a:spcBef>
                <a:spcPts val="800"/>
              </a:spcBef>
              <a:spcAft>
                <a:spcPts val="0"/>
              </a:spcAft>
              <a:buSzPts val="1680"/>
              <a:buNone/>
              <a:defRPr sz="2100" b="1"/>
            </a:lvl9pPr>
          </a:lstStyle>
          <a:p>
            <a:endParaRPr/>
          </a:p>
        </p:txBody>
      </p:sp>
      <p:sp>
        <p:nvSpPr>
          <p:cNvPr id="59" name="Google Shape;59;p16"/>
          <p:cNvSpPr txBox="1">
            <a:spLocks noGrp="1"/>
          </p:cNvSpPr>
          <p:nvPr>
            <p:ph type="body" idx="2"/>
          </p:nvPr>
        </p:nvSpPr>
        <p:spPr>
          <a:xfrm>
            <a:off x="1218883" y="2717800"/>
            <a:ext cx="5078677" cy="3454400"/>
          </a:xfrm>
          <a:prstGeom prst="rect">
            <a:avLst/>
          </a:prstGeom>
          <a:noFill/>
          <a:ln>
            <a:noFill/>
          </a:ln>
        </p:spPr>
        <p:txBody>
          <a:bodyPr spcFirstLastPara="1" wrap="square" lIns="121875" tIns="60925" rIns="121875" bIns="60925" anchor="t" anchorCtr="0">
            <a:noAutofit/>
          </a:bodyPr>
          <a:lstStyle>
            <a:lvl1pPr marL="457200" lvl="0" indent="-406400" algn="l">
              <a:lnSpc>
                <a:spcPct val="90000"/>
              </a:lnSpc>
              <a:spcBef>
                <a:spcPts val="1600"/>
              </a:spcBef>
              <a:spcAft>
                <a:spcPts val="0"/>
              </a:spcAft>
              <a:buSzPts val="2800"/>
              <a:buChar char="•"/>
              <a:defRPr sz="2800"/>
            </a:lvl1pPr>
            <a:lvl2pPr marL="914400" lvl="1" indent="-350519" algn="l">
              <a:lnSpc>
                <a:spcPct val="90000"/>
              </a:lnSpc>
              <a:spcBef>
                <a:spcPts val="800"/>
              </a:spcBef>
              <a:spcAft>
                <a:spcPts val="0"/>
              </a:spcAft>
              <a:buSzPts val="1920"/>
              <a:buChar char="•"/>
              <a:defRPr sz="2400"/>
            </a:lvl2pPr>
            <a:lvl3pPr marL="1371600" lvl="2" indent="-330200" algn="l">
              <a:lnSpc>
                <a:spcPct val="90000"/>
              </a:lnSpc>
              <a:spcBef>
                <a:spcPts val="800"/>
              </a:spcBef>
              <a:spcAft>
                <a:spcPts val="0"/>
              </a:spcAft>
              <a:buSzPts val="1600"/>
              <a:buChar char="•"/>
              <a:defRPr sz="2000"/>
            </a:lvl3pPr>
            <a:lvl4pPr marL="1828800" lvl="3" indent="-330200" algn="l">
              <a:lnSpc>
                <a:spcPct val="90000"/>
              </a:lnSpc>
              <a:spcBef>
                <a:spcPts val="800"/>
              </a:spcBef>
              <a:spcAft>
                <a:spcPts val="0"/>
              </a:spcAft>
              <a:buSzPts val="1600"/>
              <a:buChar char="•"/>
              <a:defRPr sz="2000"/>
            </a:lvl4pPr>
            <a:lvl5pPr marL="2286000" lvl="4" indent="-330200" algn="l">
              <a:lnSpc>
                <a:spcPct val="90000"/>
              </a:lnSpc>
              <a:spcBef>
                <a:spcPts val="800"/>
              </a:spcBef>
              <a:spcAft>
                <a:spcPts val="0"/>
              </a:spcAft>
              <a:buSzPts val="1600"/>
              <a:buChar char="•"/>
              <a:defRPr sz="2000"/>
            </a:lvl5pPr>
            <a:lvl6pPr marL="2743200" lvl="5" indent="-330200" algn="l">
              <a:lnSpc>
                <a:spcPct val="90000"/>
              </a:lnSpc>
              <a:spcBef>
                <a:spcPts val="800"/>
              </a:spcBef>
              <a:spcAft>
                <a:spcPts val="0"/>
              </a:spcAft>
              <a:buSzPts val="1600"/>
              <a:buChar char="•"/>
              <a:defRPr sz="2000"/>
            </a:lvl6pPr>
            <a:lvl7pPr marL="3200400" lvl="6" indent="-330200" algn="l">
              <a:lnSpc>
                <a:spcPct val="90000"/>
              </a:lnSpc>
              <a:spcBef>
                <a:spcPts val="800"/>
              </a:spcBef>
              <a:spcAft>
                <a:spcPts val="0"/>
              </a:spcAft>
              <a:buSzPts val="1600"/>
              <a:buChar char="•"/>
              <a:defRPr sz="2000"/>
            </a:lvl7pPr>
            <a:lvl8pPr marL="3657600" lvl="7" indent="-330200" algn="l">
              <a:lnSpc>
                <a:spcPct val="90000"/>
              </a:lnSpc>
              <a:spcBef>
                <a:spcPts val="800"/>
              </a:spcBef>
              <a:spcAft>
                <a:spcPts val="0"/>
              </a:spcAft>
              <a:buSzPts val="1600"/>
              <a:buChar char="•"/>
              <a:defRPr sz="2000"/>
            </a:lvl8pPr>
            <a:lvl9pPr marL="4114800" lvl="8" indent="-330200" algn="l">
              <a:lnSpc>
                <a:spcPct val="90000"/>
              </a:lnSpc>
              <a:spcBef>
                <a:spcPts val="800"/>
              </a:spcBef>
              <a:spcAft>
                <a:spcPts val="0"/>
              </a:spcAft>
              <a:buSzPts val="1600"/>
              <a:buChar char="•"/>
              <a:defRPr sz="2000"/>
            </a:lvl9pPr>
          </a:lstStyle>
          <a:p>
            <a:endParaRPr/>
          </a:p>
        </p:txBody>
      </p:sp>
      <p:sp>
        <p:nvSpPr>
          <p:cNvPr id="60" name="Google Shape;60;p16"/>
          <p:cNvSpPr txBox="1">
            <a:spLocks noGrp="1"/>
          </p:cNvSpPr>
          <p:nvPr>
            <p:ph type="body" idx="3"/>
          </p:nvPr>
        </p:nvSpPr>
        <p:spPr>
          <a:xfrm>
            <a:off x="6496644" y="1701800"/>
            <a:ext cx="5082740" cy="914400"/>
          </a:xfrm>
          <a:prstGeom prst="rect">
            <a:avLst/>
          </a:prstGeom>
          <a:noFill/>
          <a:ln>
            <a:noFill/>
          </a:ln>
        </p:spPr>
        <p:txBody>
          <a:bodyPr spcFirstLastPara="1" wrap="square" lIns="121875" tIns="60925" rIns="121875" bIns="60925" anchor="b" anchorCtr="0">
            <a:normAutofit/>
          </a:bodyPr>
          <a:lstStyle>
            <a:lvl1pPr marL="457200" lvl="0" indent="-228600" algn="l">
              <a:lnSpc>
                <a:spcPct val="90000"/>
              </a:lnSpc>
              <a:spcBef>
                <a:spcPts val="0"/>
              </a:spcBef>
              <a:spcAft>
                <a:spcPts val="0"/>
              </a:spcAft>
              <a:buSzPts val="2800"/>
              <a:buNone/>
              <a:defRPr sz="2800" b="0" cap="none">
                <a:solidFill>
                  <a:schemeClr val="accent1"/>
                </a:solidFill>
              </a:defRPr>
            </a:lvl1pPr>
            <a:lvl2pPr marL="914400" lvl="1" indent="-228600" algn="l">
              <a:lnSpc>
                <a:spcPct val="90000"/>
              </a:lnSpc>
              <a:spcBef>
                <a:spcPts val="800"/>
              </a:spcBef>
              <a:spcAft>
                <a:spcPts val="0"/>
              </a:spcAft>
              <a:buSzPts val="2160"/>
              <a:buNone/>
              <a:defRPr sz="2700" b="1"/>
            </a:lvl2pPr>
            <a:lvl3pPr marL="1371600" lvl="2" indent="-228600" algn="l">
              <a:lnSpc>
                <a:spcPct val="90000"/>
              </a:lnSpc>
              <a:spcBef>
                <a:spcPts val="800"/>
              </a:spcBef>
              <a:spcAft>
                <a:spcPts val="0"/>
              </a:spcAft>
              <a:buSzPts val="1920"/>
              <a:buNone/>
              <a:defRPr sz="2400" b="1"/>
            </a:lvl3pPr>
            <a:lvl4pPr marL="1828800" lvl="3" indent="-228600" algn="l">
              <a:lnSpc>
                <a:spcPct val="90000"/>
              </a:lnSpc>
              <a:spcBef>
                <a:spcPts val="800"/>
              </a:spcBef>
              <a:spcAft>
                <a:spcPts val="0"/>
              </a:spcAft>
              <a:buSzPts val="1680"/>
              <a:buNone/>
              <a:defRPr sz="2100" b="1"/>
            </a:lvl4pPr>
            <a:lvl5pPr marL="2286000" lvl="4" indent="-228600" algn="l">
              <a:lnSpc>
                <a:spcPct val="90000"/>
              </a:lnSpc>
              <a:spcBef>
                <a:spcPts val="800"/>
              </a:spcBef>
              <a:spcAft>
                <a:spcPts val="0"/>
              </a:spcAft>
              <a:buSzPts val="1680"/>
              <a:buNone/>
              <a:defRPr sz="2100" b="1"/>
            </a:lvl5pPr>
            <a:lvl6pPr marL="2743200" lvl="5" indent="-228600" algn="l">
              <a:lnSpc>
                <a:spcPct val="90000"/>
              </a:lnSpc>
              <a:spcBef>
                <a:spcPts val="800"/>
              </a:spcBef>
              <a:spcAft>
                <a:spcPts val="0"/>
              </a:spcAft>
              <a:buSzPts val="1680"/>
              <a:buNone/>
              <a:defRPr sz="2100" b="1"/>
            </a:lvl6pPr>
            <a:lvl7pPr marL="3200400" lvl="6" indent="-228600" algn="l">
              <a:lnSpc>
                <a:spcPct val="90000"/>
              </a:lnSpc>
              <a:spcBef>
                <a:spcPts val="800"/>
              </a:spcBef>
              <a:spcAft>
                <a:spcPts val="0"/>
              </a:spcAft>
              <a:buSzPts val="1680"/>
              <a:buNone/>
              <a:defRPr sz="2100" b="1"/>
            </a:lvl7pPr>
            <a:lvl8pPr marL="3657600" lvl="7" indent="-228600" algn="l">
              <a:lnSpc>
                <a:spcPct val="90000"/>
              </a:lnSpc>
              <a:spcBef>
                <a:spcPts val="800"/>
              </a:spcBef>
              <a:spcAft>
                <a:spcPts val="0"/>
              </a:spcAft>
              <a:buSzPts val="1680"/>
              <a:buNone/>
              <a:defRPr sz="2100" b="1"/>
            </a:lvl8pPr>
            <a:lvl9pPr marL="4114800" lvl="8" indent="-228600" algn="l">
              <a:lnSpc>
                <a:spcPct val="90000"/>
              </a:lnSpc>
              <a:spcBef>
                <a:spcPts val="800"/>
              </a:spcBef>
              <a:spcAft>
                <a:spcPts val="0"/>
              </a:spcAft>
              <a:buSzPts val="1680"/>
              <a:buNone/>
              <a:defRPr sz="2100" b="1"/>
            </a:lvl9pPr>
          </a:lstStyle>
          <a:p>
            <a:endParaRPr/>
          </a:p>
        </p:txBody>
      </p:sp>
      <p:sp>
        <p:nvSpPr>
          <p:cNvPr id="61" name="Google Shape;61;p16"/>
          <p:cNvSpPr txBox="1">
            <a:spLocks noGrp="1"/>
          </p:cNvSpPr>
          <p:nvPr>
            <p:ph type="body" idx="4"/>
          </p:nvPr>
        </p:nvSpPr>
        <p:spPr>
          <a:xfrm>
            <a:off x="6500707" y="2717800"/>
            <a:ext cx="5078677" cy="3454400"/>
          </a:xfrm>
          <a:prstGeom prst="rect">
            <a:avLst/>
          </a:prstGeom>
          <a:noFill/>
          <a:ln>
            <a:noFill/>
          </a:ln>
        </p:spPr>
        <p:txBody>
          <a:bodyPr spcFirstLastPara="1" wrap="square" lIns="121875" tIns="60925" rIns="121875" bIns="60925" anchor="t" anchorCtr="0">
            <a:noAutofit/>
          </a:bodyPr>
          <a:lstStyle>
            <a:lvl1pPr marL="457200" lvl="0" indent="-406400" algn="l">
              <a:lnSpc>
                <a:spcPct val="90000"/>
              </a:lnSpc>
              <a:spcBef>
                <a:spcPts val="1600"/>
              </a:spcBef>
              <a:spcAft>
                <a:spcPts val="0"/>
              </a:spcAft>
              <a:buSzPts val="2800"/>
              <a:buChar char="•"/>
              <a:defRPr sz="2800"/>
            </a:lvl1pPr>
            <a:lvl2pPr marL="914400" lvl="1" indent="-350519" algn="l">
              <a:lnSpc>
                <a:spcPct val="90000"/>
              </a:lnSpc>
              <a:spcBef>
                <a:spcPts val="800"/>
              </a:spcBef>
              <a:spcAft>
                <a:spcPts val="0"/>
              </a:spcAft>
              <a:buSzPts val="1920"/>
              <a:buChar char="•"/>
              <a:defRPr sz="2400"/>
            </a:lvl2pPr>
            <a:lvl3pPr marL="1371600" lvl="2" indent="-330200" algn="l">
              <a:lnSpc>
                <a:spcPct val="90000"/>
              </a:lnSpc>
              <a:spcBef>
                <a:spcPts val="800"/>
              </a:spcBef>
              <a:spcAft>
                <a:spcPts val="0"/>
              </a:spcAft>
              <a:buSzPts val="1600"/>
              <a:buChar char="•"/>
              <a:defRPr sz="2000"/>
            </a:lvl3pPr>
            <a:lvl4pPr marL="1828800" lvl="3" indent="-330200" algn="l">
              <a:lnSpc>
                <a:spcPct val="90000"/>
              </a:lnSpc>
              <a:spcBef>
                <a:spcPts val="800"/>
              </a:spcBef>
              <a:spcAft>
                <a:spcPts val="0"/>
              </a:spcAft>
              <a:buSzPts val="1600"/>
              <a:buChar char="•"/>
              <a:defRPr sz="2000"/>
            </a:lvl4pPr>
            <a:lvl5pPr marL="2286000" lvl="4" indent="-330200" algn="l">
              <a:lnSpc>
                <a:spcPct val="90000"/>
              </a:lnSpc>
              <a:spcBef>
                <a:spcPts val="800"/>
              </a:spcBef>
              <a:spcAft>
                <a:spcPts val="0"/>
              </a:spcAft>
              <a:buSzPts val="1600"/>
              <a:buChar char="•"/>
              <a:defRPr sz="2000"/>
            </a:lvl5pPr>
            <a:lvl6pPr marL="2743200" lvl="5" indent="-330200" algn="l">
              <a:lnSpc>
                <a:spcPct val="90000"/>
              </a:lnSpc>
              <a:spcBef>
                <a:spcPts val="800"/>
              </a:spcBef>
              <a:spcAft>
                <a:spcPts val="0"/>
              </a:spcAft>
              <a:buSzPts val="1600"/>
              <a:buChar char="•"/>
              <a:defRPr sz="2000"/>
            </a:lvl6pPr>
            <a:lvl7pPr marL="3200400" lvl="6" indent="-330200" algn="l">
              <a:lnSpc>
                <a:spcPct val="90000"/>
              </a:lnSpc>
              <a:spcBef>
                <a:spcPts val="800"/>
              </a:spcBef>
              <a:spcAft>
                <a:spcPts val="0"/>
              </a:spcAft>
              <a:buSzPts val="1600"/>
              <a:buChar char="•"/>
              <a:defRPr sz="2000"/>
            </a:lvl7pPr>
            <a:lvl8pPr marL="3657600" lvl="7" indent="-330200" algn="l">
              <a:lnSpc>
                <a:spcPct val="90000"/>
              </a:lnSpc>
              <a:spcBef>
                <a:spcPts val="800"/>
              </a:spcBef>
              <a:spcAft>
                <a:spcPts val="0"/>
              </a:spcAft>
              <a:buSzPts val="1600"/>
              <a:buChar char="•"/>
              <a:defRPr sz="2000"/>
            </a:lvl8pPr>
            <a:lvl9pPr marL="4114800" lvl="8" indent="-330200" algn="l">
              <a:lnSpc>
                <a:spcPct val="90000"/>
              </a:lnSpc>
              <a:spcBef>
                <a:spcPts val="800"/>
              </a:spcBef>
              <a:spcAft>
                <a:spcPts val="0"/>
              </a:spcAft>
              <a:buSzPts val="1600"/>
              <a:buChar char="•"/>
              <a:defRPr sz="2000"/>
            </a:lvl9pPr>
          </a:lstStyle>
          <a:p>
            <a:endParaRPr/>
          </a:p>
        </p:txBody>
      </p:sp>
      <p:sp>
        <p:nvSpPr>
          <p:cNvPr id="62" name="Google Shape;62;p16"/>
          <p:cNvSpPr txBox="1">
            <a:spLocks noGrp="1"/>
          </p:cNvSpPr>
          <p:nvPr>
            <p:ph type="dt" idx="10"/>
          </p:nvPr>
        </p:nvSpPr>
        <p:spPr>
          <a:xfrm>
            <a:off x="1218882" y="6356352"/>
            <a:ext cx="2234618"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6"/>
          <p:cNvSpPr txBox="1">
            <a:spLocks noGrp="1"/>
          </p:cNvSpPr>
          <p:nvPr>
            <p:ph type="ftr" idx="11"/>
          </p:nvPr>
        </p:nvSpPr>
        <p:spPr>
          <a:xfrm>
            <a:off x="3453501" y="6356352"/>
            <a:ext cx="5281824"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6"/>
          <p:cNvSpPr txBox="1">
            <a:spLocks noGrp="1"/>
          </p:cNvSpPr>
          <p:nvPr>
            <p:ph type="sldNum" idx="12"/>
          </p:nvPr>
        </p:nvSpPr>
        <p:spPr>
          <a:xfrm>
            <a:off x="10563649" y="6356352"/>
            <a:ext cx="1015735"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1218882" y="1701800"/>
            <a:ext cx="4062942" cy="2438400"/>
          </a:xfrm>
          <a:prstGeom prst="rect">
            <a:avLst/>
          </a:prstGeom>
          <a:noFill/>
          <a:ln>
            <a:noFill/>
          </a:ln>
        </p:spPr>
        <p:txBody>
          <a:bodyPr spcFirstLastPara="1" wrap="square" lIns="121875" tIns="60925" rIns="121875" bIns="60925" anchor="b" anchorCtr="0">
            <a:normAutofit/>
          </a:bodyPr>
          <a:lstStyle>
            <a:lvl1pPr lvl="0" algn="l">
              <a:lnSpc>
                <a:spcPct val="90000"/>
              </a:lnSpc>
              <a:spcBef>
                <a:spcPts val="0"/>
              </a:spcBef>
              <a:spcAft>
                <a:spcPts val="0"/>
              </a:spcAft>
              <a:buClr>
                <a:schemeClr val="accent1"/>
              </a:buClr>
              <a:buSzPts val="2800"/>
              <a:buFont typeface="Calibri"/>
              <a:buNone/>
              <a:defRPr sz="2800" b="0"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7"/>
          <p:cNvSpPr txBox="1">
            <a:spLocks noGrp="1"/>
          </p:cNvSpPr>
          <p:nvPr>
            <p:ph type="body" idx="1"/>
          </p:nvPr>
        </p:nvSpPr>
        <p:spPr>
          <a:xfrm>
            <a:off x="1218882" y="4241800"/>
            <a:ext cx="4062942" cy="1930400"/>
          </a:xfrm>
          <a:prstGeom prst="rect">
            <a:avLst/>
          </a:prstGeom>
          <a:noFill/>
          <a:ln>
            <a:noFill/>
          </a:ln>
        </p:spPr>
        <p:txBody>
          <a:bodyPr spcFirstLastPara="1" wrap="square" lIns="121875" tIns="60925" rIns="121875" bIns="60925" anchor="t" anchorCtr="0">
            <a:normAutofit/>
          </a:bodyPr>
          <a:lstStyle>
            <a:lvl1pPr marL="457200" lvl="0" indent="-228600" algn="l">
              <a:lnSpc>
                <a:spcPct val="90000"/>
              </a:lnSpc>
              <a:spcBef>
                <a:spcPts val="1600"/>
              </a:spcBef>
              <a:spcAft>
                <a:spcPts val="0"/>
              </a:spcAft>
              <a:buSzPts val="2000"/>
              <a:buNone/>
              <a:defRPr sz="2000"/>
            </a:lvl1pPr>
            <a:lvl2pPr marL="914400" lvl="1" indent="-228600" algn="l">
              <a:lnSpc>
                <a:spcPct val="90000"/>
              </a:lnSpc>
              <a:spcBef>
                <a:spcPts val="800"/>
              </a:spcBef>
              <a:spcAft>
                <a:spcPts val="0"/>
              </a:spcAft>
              <a:buSzPts val="1280"/>
              <a:buNone/>
              <a:defRPr sz="1600"/>
            </a:lvl2pPr>
            <a:lvl3pPr marL="1371600" lvl="2" indent="-228600" algn="l">
              <a:lnSpc>
                <a:spcPct val="90000"/>
              </a:lnSpc>
              <a:spcBef>
                <a:spcPts val="800"/>
              </a:spcBef>
              <a:spcAft>
                <a:spcPts val="0"/>
              </a:spcAft>
              <a:buSzPts val="1040"/>
              <a:buNone/>
              <a:defRPr sz="1300"/>
            </a:lvl3pPr>
            <a:lvl4pPr marL="1828800" lvl="3" indent="-228600" algn="l">
              <a:lnSpc>
                <a:spcPct val="90000"/>
              </a:lnSpc>
              <a:spcBef>
                <a:spcPts val="800"/>
              </a:spcBef>
              <a:spcAft>
                <a:spcPts val="0"/>
              </a:spcAft>
              <a:buSzPts val="960"/>
              <a:buNone/>
              <a:defRPr sz="1200"/>
            </a:lvl4pPr>
            <a:lvl5pPr marL="2286000" lvl="4" indent="-228600" algn="l">
              <a:lnSpc>
                <a:spcPct val="90000"/>
              </a:lnSpc>
              <a:spcBef>
                <a:spcPts val="800"/>
              </a:spcBef>
              <a:spcAft>
                <a:spcPts val="0"/>
              </a:spcAft>
              <a:buSzPts val="960"/>
              <a:buNone/>
              <a:defRPr sz="1200"/>
            </a:lvl5pPr>
            <a:lvl6pPr marL="2743200" lvl="5" indent="-228600" algn="l">
              <a:lnSpc>
                <a:spcPct val="90000"/>
              </a:lnSpc>
              <a:spcBef>
                <a:spcPts val="800"/>
              </a:spcBef>
              <a:spcAft>
                <a:spcPts val="0"/>
              </a:spcAft>
              <a:buSzPts val="960"/>
              <a:buNone/>
              <a:defRPr sz="1200"/>
            </a:lvl6pPr>
            <a:lvl7pPr marL="3200400" lvl="6" indent="-228600" algn="l">
              <a:lnSpc>
                <a:spcPct val="90000"/>
              </a:lnSpc>
              <a:spcBef>
                <a:spcPts val="800"/>
              </a:spcBef>
              <a:spcAft>
                <a:spcPts val="0"/>
              </a:spcAft>
              <a:buSzPts val="960"/>
              <a:buNone/>
              <a:defRPr sz="1200"/>
            </a:lvl7pPr>
            <a:lvl8pPr marL="3657600" lvl="7" indent="-228600" algn="l">
              <a:lnSpc>
                <a:spcPct val="90000"/>
              </a:lnSpc>
              <a:spcBef>
                <a:spcPts val="800"/>
              </a:spcBef>
              <a:spcAft>
                <a:spcPts val="0"/>
              </a:spcAft>
              <a:buSzPts val="960"/>
              <a:buNone/>
              <a:defRPr sz="1200"/>
            </a:lvl8pPr>
            <a:lvl9pPr marL="4114800" lvl="8" indent="-228600" algn="l">
              <a:lnSpc>
                <a:spcPct val="90000"/>
              </a:lnSpc>
              <a:spcBef>
                <a:spcPts val="800"/>
              </a:spcBef>
              <a:spcAft>
                <a:spcPts val="0"/>
              </a:spcAft>
              <a:buSzPts val="960"/>
              <a:buNone/>
              <a:defRPr sz="1200"/>
            </a:lvl9pPr>
          </a:lstStyle>
          <a:p>
            <a:endParaRPr/>
          </a:p>
        </p:txBody>
      </p:sp>
      <p:sp>
        <p:nvSpPr>
          <p:cNvPr id="68" name="Google Shape;68;p17"/>
          <p:cNvSpPr txBox="1">
            <a:spLocks noGrp="1"/>
          </p:cNvSpPr>
          <p:nvPr>
            <p:ph type="body" idx="2"/>
          </p:nvPr>
        </p:nvSpPr>
        <p:spPr>
          <a:xfrm>
            <a:off x="5484971" y="584200"/>
            <a:ext cx="6094413" cy="5588000"/>
          </a:xfrm>
          <a:prstGeom prst="rect">
            <a:avLst/>
          </a:prstGeom>
          <a:noFill/>
          <a:ln>
            <a:noFill/>
          </a:ln>
        </p:spPr>
        <p:txBody>
          <a:bodyPr spcFirstLastPara="1" wrap="square" lIns="121875" tIns="60925" rIns="121875" bIns="60925" anchor="t" anchorCtr="0">
            <a:normAutofit/>
          </a:bodyPr>
          <a:lstStyle>
            <a:lvl1pPr marL="457200" lvl="0" indent="-406400" algn="l">
              <a:lnSpc>
                <a:spcPct val="90000"/>
              </a:lnSpc>
              <a:spcBef>
                <a:spcPts val="1600"/>
              </a:spcBef>
              <a:spcAft>
                <a:spcPts val="0"/>
              </a:spcAft>
              <a:buSzPts val="2800"/>
              <a:buChar char="•"/>
              <a:defRPr sz="2800"/>
            </a:lvl1pPr>
            <a:lvl2pPr marL="914400" lvl="1" indent="-350519" algn="l">
              <a:lnSpc>
                <a:spcPct val="90000"/>
              </a:lnSpc>
              <a:spcBef>
                <a:spcPts val="800"/>
              </a:spcBef>
              <a:spcAft>
                <a:spcPts val="0"/>
              </a:spcAft>
              <a:buSzPts val="1920"/>
              <a:buChar char="•"/>
              <a:defRPr sz="2400"/>
            </a:lvl2pPr>
            <a:lvl3pPr marL="1371600" lvl="2" indent="-330200" algn="l">
              <a:lnSpc>
                <a:spcPct val="90000"/>
              </a:lnSpc>
              <a:spcBef>
                <a:spcPts val="800"/>
              </a:spcBef>
              <a:spcAft>
                <a:spcPts val="0"/>
              </a:spcAft>
              <a:buSzPts val="1600"/>
              <a:buChar char="•"/>
              <a:defRPr sz="2000"/>
            </a:lvl3pPr>
            <a:lvl4pPr marL="1828800" lvl="3" indent="-330200" algn="l">
              <a:lnSpc>
                <a:spcPct val="90000"/>
              </a:lnSpc>
              <a:spcBef>
                <a:spcPts val="800"/>
              </a:spcBef>
              <a:spcAft>
                <a:spcPts val="0"/>
              </a:spcAft>
              <a:buSzPts val="1600"/>
              <a:buChar char="•"/>
              <a:defRPr sz="2000"/>
            </a:lvl4pPr>
            <a:lvl5pPr marL="2286000" lvl="4" indent="-330200" algn="l">
              <a:lnSpc>
                <a:spcPct val="90000"/>
              </a:lnSpc>
              <a:spcBef>
                <a:spcPts val="800"/>
              </a:spcBef>
              <a:spcAft>
                <a:spcPts val="0"/>
              </a:spcAft>
              <a:buSzPts val="1600"/>
              <a:buChar char="•"/>
              <a:defRPr sz="2000"/>
            </a:lvl5pPr>
            <a:lvl6pPr marL="2743200" lvl="5" indent="-330200" algn="l">
              <a:lnSpc>
                <a:spcPct val="90000"/>
              </a:lnSpc>
              <a:spcBef>
                <a:spcPts val="800"/>
              </a:spcBef>
              <a:spcAft>
                <a:spcPts val="0"/>
              </a:spcAft>
              <a:buSzPts val="1600"/>
              <a:buChar char="•"/>
              <a:defRPr sz="2000"/>
            </a:lvl6pPr>
            <a:lvl7pPr marL="3200400" lvl="6" indent="-330200" algn="l">
              <a:lnSpc>
                <a:spcPct val="90000"/>
              </a:lnSpc>
              <a:spcBef>
                <a:spcPts val="800"/>
              </a:spcBef>
              <a:spcAft>
                <a:spcPts val="0"/>
              </a:spcAft>
              <a:buSzPts val="1600"/>
              <a:buChar char="•"/>
              <a:defRPr sz="2000"/>
            </a:lvl7pPr>
            <a:lvl8pPr marL="3657600" lvl="7" indent="-330200" algn="l">
              <a:lnSpc>
                <a:spcPct val="90000"/>
              </a:lnSpc>
              <a:spcBef>
                <a:spcPts val="800"/>
              </a:spcBef>
              <a:spcAft>
                <a:spcPts val="0"/>
              </a:spcAft>
              <a:buSzPts val="1600"/>
              <a:buChar char="•"/>
              <a:defRPr sz="2000"/>
            </a:lvl8pPr>
            <a:lvl9pPr marL="4114800" lvl="8" indent="-330200" algn="l">
              <a:lnSpc>
                <a:spcPct val="90000"/>
              </a:lnSpc>
              <a:spcBef>
                <a:spcPts val="800"/>
              </a:spcBef>
              <a:spcAft>
                <a:spcPts val="0"/>
              </a:spcAft>
              <a:buSzPts val="1600"/>
              <a:buChar char="•"/>
              <a:defRPr sz="2000"/>
            </a:lvl9pPr>
          </a:lstStyle>
          <a:p>
            <a:endParaRPr/>
          </a:p>
        </p:txBody>
      </p:sp>
      <p:sp>
        <p:nvSpPr>
          <p:cNvPr id="69" name="Google Shape;69;p17"/>
          <p:cNvSpPr txBox="1">
            <a:spLocks noGrp="1"/>
          </p:cNvSpPr>
          <p:nvPr>
            <p:ph type="dt" idx="10"/>
          </p:nvPr>
        </p:nvSpPr>
        <p:spPr>
          <a:xfrm>
            <a:off x="1218882" y="6356352"/>
            <a:ext cx="2234618"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7"/>
          <p:cNvSpPr txBox="1">
            <a:spLocks noGrp="1"/>
          </p:cNvSpPr>
          <p:nvPr>
            <p:ph type="ftr" idx="11"/>
          </p:nvPr>
        </p:nvSpPr>
        <p:spPr>
          <a:xfrm>
            <a:off x="3453501" y="6356352"/>
            <a:ext cx="5281824"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7"/>
          <p:cNvSpPr txBox="1">
            <a:spLocks noGrp="1"/>
          </p:cNvSpPr>
          <p:nvPr>
            <p:ph type="sldNum" idx="12"/>
          </p:nvPr>
        </p:nvSpPr>
        <p:spPr>
          <a:xfrm>
            <a:off x="10563649" y="6356352"/>
            <a:ext cx="1015735"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1218882" y="1701800"/>
            <a:ext cx="4062942" cy="2438400"/>
          </a:xfrm>
          <a:prstGeom prst="rect">
            <a:avLst/>
          </a:prstGeom>
          <a:noFill/>
          <a:ln>
            <a:noFill/>
          </a:ln>
        </p:spPr>
        <p:txBody>
          <a:bodyPr spcFirstLastPara="1" wrap="square" lIns="121875" tIns="60925" rIns="121875" bIns="60925" anchor="b" anchorCtr="0">
            <a:normAutofit/>
          </a:bodyPr>
          <a:lstStyle>
            <a:lvl1pPr lvl="0" algn="l">
              <a:lnSpc>
                <a:spcPct val="90000"/>
              </a:lnSpc>
              <a:spcBef>
                <a:spcPts val="0"/>
              </a:spcBef>
              <a:spcAft>
                <a:spcPts val="0"/>
              </a:spcAft>
              <a:buClr>
                <a:schemeClr val="accent1"/>
              </a:buClr>
              <a:buSzPts val="2800"/>
              <a:buFont typeface="Calibri"/>
              <a:buNone/>
              <a:defRPr sz="2800" b="0"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8"/>
          <p:cNvSpPr txBox="1">
            <a:spLocks noGrp="1"/>
          </p:cNvSpPr>
          <p:nvPr>
            <p:ph type="body" idx="1"/>
          </p:nvPr>
        </p:nvSpPr>
        <p:spPr>
          <a:xfrm>
            <a:off x="1218882" y="4241800"/>
            <a:ext cx="4062942" cy="1930400"/>
          </a:xfrm>
          <a:prstGeom prst="rect">
            <a:avLst/>
          </a:prstGeom>
          <a:noFill/>
          <a:ln>
            <a:noFill/>
          </a:ln>
        </p:spPr>
        <p:txBody>
          <a:bodyPr spcFirstLastPara="1" wrap="square" lIns="121875" tIns="60925" rIns="121875" bIns="60925" anchor="t" anchorCtr="0">
            <a:normAutofit/>
          </a:bodyPr>
          <a:lstStyle>
            <a:lvl1pPr marL="457200" lvl="0" indent="-228600" algn="l">
              <a:lnSpc>
                <a:spcPct val="90000"/>
              </a:lnSpc>
              <a:spcBef>
                <a:spcPts val="1600"/>
              </a:spcBef>
              <a:spcAft>
                <a:spcPts val="0"/>
              </a:spcAft>
              <a:buSzPts val="2000"/>
              <a:buNone/>
              <a:defRPr sz="2000"/>
            </a:lvl1pPr>
            <a:lvl2pPr marL="914400" lvl="1" indent="-228600" algn="l">
              <a:lnSpc>
                <a:spcPct val="90000"/>
              </a:lnSpc>
              <a:spcBef>
                <a:spcPts val="800"/>
              </a:spcBef>
              <a:spcAft>
                <a:spcPts val="0"/>
              </a:spcAft>
              <a:buSzPts val="1280"/>
              <a:buNone/>
              <a:defRPr sz="1600"/>
            </a:lvl2pPr>
            <a:lvl3pPr marL="1371600" lvl="2" indent="-228600" algn="l">
              <a:lnSpc>
                <a:spcPct val="90000"/>
              </a:lnSpc>
              <a:spcBef>
                <a:spcPts val="800"/>
              </a:spcBef>
              <a:spcAft>
                <a:spcPts val="0"/>
              </a:spcAft>
              <a:buSzPts val="1040"/>
              <a:buNone/>
              <a:defRPr sz="1300"/>
            </a:lvl3pPr>
            <a:lvl4pPr marL="1828800" lvl="3" indent="-228600" algn="l">
              <a:lnSpc>
                <a:spcPct val="90000"/>
              </a:lnSpc>
              <a:spcBef>
                <a:spcPts val="800"/>
              </a:spcBef>
              <a:spcAft>
                <a:spcPts val="0"/>
              </a:spcAft>
              <a:buSzPts val="960"/>
              <a:buNone/>
              <a:defRPr sz="1200"/>
            </a:lvl4pPr>
            <a:lvl5pPr marL="2286000" lvl="4" indent="-228600" algn="l">
              <a:lnSpc>
                <a:spcPct val="90000"/>
              </a:lnSpc>
              <a:spcBef>
                <a:spcPts val="800"/>
              </a:spcBef>
              <a:spcAft>
                <a:spcPts val="0"/>
              </a:spcAft>
              <a:buSzPts val="960"/>
              <a:buNone/>
              <a:defRPr sz="1200"/>
            </a:lvl5pPr>
            <a:lvl6pPr marL="2743200" lvl="5" indent="-228600" algn="l">
              <a:lnSpc>
                <a:spcPct val="90000"/>
              </a:lnSpc>
              <a:spcBef>
                <a:spcPts val="800"/>
              </a:spcBef>
              <a:spcAft>
                <a:spcPts val="0"/>
              </a:spcAft>
              <a:buSzPts val="960"/>
              <a:buNone/>
              <a:defRPr sz="1200"/>
            </a:lvl6pPr>
            <a:lvl7pPr marL="3200400" lvl="6" indent="-228600" algn="l">
              <a:lnSpc>
                <a:spcPct val="90000"/>
              </a:lnSpc>
              <a:spcBef>
                <a:spcPts val="800"/>
              </a:spcBef>
              <a:spcAft>
                <a:spcPts val="0"/>
              </a:spcAft>
              <a:buSzPts val="960"/>
              <a:buNone/>
              <a:defRPr sz="1200"/>
            </a:lvl7pPr>
            <a:lvl8pPr marL="3657600" lvl="7" indent="-228600" algn="l">
              <a:lnSpc>
                <a:spcPct val="90000"/>
              </a:lnSpc>
              <a:spcBef>
                <a:spcPts val="800"/>
              </a:spcBef>
              <a:spcAft>
                <a:spcPts val="0"/>
              </a:spcAft>
              <a:buSzPts val="960"/>
              <a:buNone/>
              <a:defRPr sz="1200"/>
            </a:lvl8pPr>
            <a:lvl9pPr marL="4114800" lvl="8" indent="-228600" algn="l">
              <a:lnSpc>
                <a:spcPct val="90000"/>
              </a:lnSpc>
              <a:spcBef>
                <a:spcPts val="800"/>
              </a:spcBef>
              <a:spcAft>
                <a:spcPts val="0"/>
              </a:spcAft>
              <a:buSzPts val="960"/>
              <a:buNone/>
              <a:defRPr sz="1200"/>
            </a:lvl9pPr>
          </a:lstStyle>
          <a:p>
            <a:endParaRPr/>
          </a:p>
        </p:txBody>
      </p:sp>
      <p:sp>
        <p:nvSpPr>
          <p:cNvPr id="75" name="Google Shape;75;p18" descr="An empty placeholder to add an image. Click on the placeholder and select the image that you wish to add."/>
          <p:cNvSpPr>
            <a:spLocks noGrp="1"/>
          </p:cNvSpPr>
          <p:nvPr>
            <p:ph type="pic" idx="2"/>
          </p:nvPr>
        </p:nvSpPr>
        <p:spPr>
          <a:xfrm>
            <a:off x="5484971" y="584200"/>
            <a:ext cx="6094413" cy="5588000"/>
          </a:xfrm>
          <a:prstGeom prst="rect">
            <a:avLst/>
          </a:prstGeom>
          <a:noFill/>
          <a:ln w="12700" cap="flat" cmpd="sng">
            <a:solidFill>
              <a:srgbClr val="3F3F3F"/>
            </a:solidFill>
            <a:prstDash val="solid"/>
            <a:miter lim="800000"/>
            <a:headEnd type="none" w="sm" len="sm"/>
            <a:tailEnd type="none" w="sm" len="sm"/>
          </a:ln>
        </p:spPr>
      </p:sp>
      <p:sp>
        <p:nvSpPr>
          <p:cNvPr id="76" name="Google Shape;76;p18"/>
          <p:cNvSpPr txBox="1">
            <a:spLocks noGrp="1"/>
          </p:cNvSpPr>
          <p:nvPr>
            <p:ph type="dt" idx="10"/>
          </p:nvPr>
        </p:nvSpPr>
        <p:spPr>
          <a:xfrm>
            <a:off x="1218882" y="6356352"/>
            <a:ext cx="2234618"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8"/>
          <p:cNvSpPr txBox="1">
            <a:spLocks noGrp="1"/>
          </p:cNvSpPr>
          <p:nvPr>
            <p:ph type="ftr" idx="11"/>
          </p:nvPr>
        </p:nvSpPr>
        <p:spPr>
          <a:xfrm>
            <a:off x="3453501" y="6356352"/>
            <a:ext cx="5281824"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8"/>
          <p:cNvSpPr txBox="1">
            <a:spLocks noGrp="1"/>
          </p:cNvSpPr>
          <p:nvPr>
            <p:ph type="sldNum" idx="12"/>
          </p:nvPr>
        </p:nvSpPr>
        <p:spPr>
          <a:xfrm>
            <a:off x="10563649" y="6356352"/>
            <a:ext cx="1015735"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9"/>
        <p:cNvGrpSpPr/>
        <p:nvPr/>
      </p:nvGrpSpPr>
      <p:grpSpPr>
        <a:xfrm>
          <a:off x="0" y="0"/>
          <a:ext cx="0" cy="0"/>
          <a:chOff x="0" y="0"/>
          <a:chExt cx="0" cy="0"/>
        </a:xfrm>
      </p:grpSpPr>
      <p:sp>
        <p:nvSpPr>
          <p:cNvPr id="80" name="Google Shape;80;p19"/>
          <p:cNvSpPr txBox="1">
            <a:spLocks noGrp="1"/>
          </p:cNvSpPr>
          <p:nvPr>
            <p:ph type="title"/>
          </p:nvPr>
        </p:nvSpPr>
        <p:spPr>
          <a:xfrm>
            <a:off x="1218883" y="274637"/>
            <a:ext cx="10360501" cy="1223963"/>
          </a:xfrm>
          <a:prstGeom prst="rect">
            <a:avLst/>
          </a:prstGeom>
          <a:noFill/>
          <a:ln>
            <a:noFill/>
          </a:ln>
        </p:spPr>
        <p:txBody>
          <a:bodyPr spcFirstLastPara="1" wrap="square" lIns="121875" tIns="60925" rIns="121875" bIns="60925"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9"/>
          <p:cNvSpPr txBox="1">
            <a:spLocks noGrp="1"/>
          </p:cNvSpPr>
          <p:nvPr>
            <p:ph type="dt" idx="10"/>
          </p:nvPr>
        </p:nvSpPr>
        <p:spPr>
          <a:xfrm>
            <a:off x="1218882" y="6356352"/>
            <a:ext cx="2234618"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9"/>
          <p:cNvSpPr txBox="1">
            <a:spLocks noGrp="1"/>
          </p:cNvSpPr>
          <p:nvPr>
            <p:ph type="ftr" idx="11"/>
          </p:nvPr>
        </p:nvSpPr>
        <p:spPr>
          <a:xfrm>
            <a:off x="3453501" y="6356352"/>
            <a:ext cx="5281824"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9"/>
          <p:cNvSpPr txBox="1">
            <a:spLocks noGrp="1"/>
          </p:cNvSpPr>
          <p:nvPr>
            <p:ph type="sldNum" idx="12"/>
          </p:nvPr>
        </p:nvSpPr>
        <p:spPr>
          <a:xfrm>
            <a:off x="10563649" y="6356352"/>
            <a:ext cx="1015735"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20"/>
          <p:cNvSpPr txBox="1">
            <a:spLocks noGrp="1"/>
          </p:cNvSpPr>
          <p:nvPr>
            <p:ph type="dt" idx="10"/>
          </p:nvPr>
        </p:nvSpPr>
        <p:spPr>
          <a:xfrm>
            <a:off x="1218882" y="6356352"/>
            <a:ext cx="2234618"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0"/>
          <p:cNvSpPr txBox="1">
            <a:spLocks noGrp="1"/>
          </p:cNvSpPr>
          <p:nvPr>
            <p:ph type="ftr" idx="11"/>
          </p:nvPr>
        </p:nvSpPr>
        <p:spPr>
          <a:xfrm>
            <a:off x="3453501" y="6356352"/>
            <a:ext cx="5281824"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0"/>
          <p:cNvSpPr txBox="1">
            <a:spLocks noGrp="1"/>
          </p:cNvSpPr>
          <p:nvPr>
            <p:ph type="sldNum" idx="12"/>
          </p:nvPr>
        </p:nvSpPr>
        <p:spPr>
          <a:xfrm>
            <a:off x="10563649" y="6356352"/>
            <a:ext cx="1015735"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000000"/>
            </a:gs>
            <a:gs pos="85000">
              <a:srgbClr val="0D172F"/>
            </a:gs>
            <a:gs pos="100000">
              <a:srgbClr val="122041"/>
            </a:gs>
          </a:gsLst>
          <a:lin ang="3600000" scaled="0"/>
        </a:gradFill>
        <a:effectLst/>
      </p:bgPr>
    </p:bg>
    <p:spTree>
      <p:nvGrpSpPr>
        <p:cNvPr id="1" name="Shape 9"/>
        <p:cNvGrpSpPr/>
        <p:nvPr/>
      </p:nvGrpSpPr>
      <p:grpSpPr>
        <a:xfrm>
          <a:off x="0" y="0"/>
          <a:ext cx="0" cy="0"/>
          <a:chOff x="0" y="0"/>
          <a:chExt cx="0" cy="0"/>
        </a:xfrm>
      </p:grpSpPr>
      <p:grpSp>
        <p:nvGrpSpPr>
          <p:cNvPr id="10" name="Google Shape;10;p11"/>
          <p:cNvGrpSpPr/>
          <p:nvPr/>
        </p:nvGrpSpPr>
        <p:grpSpPr>
          <a:xfrm>
            <a:off x="-15870" y="-3174"/>
            <a:ext cx="819993" cy="5229225"/>
            <a:chOff x="-11906" y="-2381"/>
            <a:chExt cx="615155" cy="3921919"/>
          </a:xfrm>
        </p:grpSpPr>
        <p:sp>
          <p:nvSpPr>
            <p:cNvPr id="11" name="Google Shape;11;p11"/>
            <p:cNvSpPr/>
            <p:nvPr/>
          </p:nvSpPr>
          <p:spPr>
            <a:xfrm>
              <a:off x="-9526" y="0"/>
              <a:ext cx="612775" cy="3919538"/>
            </a:xfrm>
            <a:custGeom>
              <a:avLst/>
              <a:gdLst/>
              <a:ahLst/>
              <a:cxnLst/>
              <a:rect l="l" t="t" r="r" b="b"/>
              <a:pathLst>
                <a:path w="612775" h="3919538" extrusionOk="0">
                  <a:moveTo>
                    <a:pt x="0" y="3919538"/>
                  </a:moveTo>
                  <a:lnTo>
                    <a:pt x="612775" y="2984500"/>
                  </a:lnTo>
                  <a:lnTo>
                    <a:pt x="612775" y="0"/>
                  </a:lnTo>
                </a:path>
              </a:pathLst>
            </a:custGeom>
            <a:noFill/>
            <a:ln w="38100" cap="flat" cmpd="sng">
              <a:solidFill>
                <a:srgbClr val="0072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12" name="Google Shape;12;p11"/>
            <p:cNvSpPr/>
            <p:nvPr/>
          </p:nvSpPr>
          <p:spPr>
            <a:xfrm>
              <a:off x="-11906" y="0"/>
              <a:ext cx="410751" cy="3421856"/>
            </a:xfrm>
            <a:custGeom>
              <a:avLst/>
              <a:gdLst/>
              <a:ahLst/>
              <a:cxnLst/>
              <a:rect l="l" t="t" r="r" b="b"/>
              <a:pathLst>
                <a:path w="410751" h="3421856" extrusionOk="0">
                  <a:moveTo>
                    <a:pt x="0" y="3421856"/>
                  </a:moveTo>
                  <a:lnTo>
                    <a:pt x="410751" y="2798680"/>
                  </a:lnTo>
                  <a:lnTo>
                    <a:pt x="409575" y="0"/>
                  </a:lnTo>
                </a:path>
              </a:pathLst>
            </a:custGeom>
            <a:noFill/>
            <a:ln w="28575" cap="flat" cmpd="sng">
              <a:solidFill>
                <a:srgbClr val="0072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13" name="Google Shape;13;p11"/>
            <p:cNvSpPr/>
            <p:nvPr/>
          </p:nvSpPr>
          <p:spPr>
            <a:xfrm>
              <a:off x="-7144" y="-2381"/>
              <a:ext cx="238919" cy="2976561"/>
            </a:xfrm>
            <a:custGeom>
              <a:avLst/>
              <a:gdLst/>
              <a:ahLst/>
              <a:cxnLst/>
              <a:rect l="l" t="t" r="r" b="b"/>
              <a:pathLst>
                <a:path w="238919" h="2976561" extrusionOk="0">
                  <a:moveTo>
                    <a:pt x="0" y="2976561"/>
                  </a:moveTo>
                  <a:lnTo>
                    <a:pt x="238919" y="2616170"/>
                  </a:lnTo>
                  <a:cubicBezTo>
                    <a:pt x="238654" y="1744113"/>
                    <a:pt x="238390" y="872057"/>
                    <a:pt x="238125" y="0"/>
                  </a:cubicBezTo>
                </a:path>
              </a:pathLst>
            </a:custGeom>
            <a:noFill/>
            <a:ln w="25400" cap="flat" cmpd="sng">
              <a:solidFill>
                <a:srgbClr val="004C4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grpSp>
      <p:sp>
        <p:nvSpPr>
          <p:cNvPr id="14" name="Google Shape;14;p11"/>
          <p:cNvSpPr txBox="1">
            <a:spLocks noGrp="1"/>
          </p:cNvSpPr>
          <p:nvPr>
            <p:ph type="title"/>
          </p:nvPr>
        </p:nvSpPr>
        <p:spPr>
          <a:xfrm>
            <a:off x="1218883" y="274637"/>
            <a:ext cx="10360501" cy="1223963"/>
          </a:xfrm>
          <a:prstGeom prst="rect">
            <a:avLst/>
          </a:prstGeom>
          <a:noFill/>
          <a:ln>
            <a:noFill/>
          </a:ln>
        </p:spPr>
        <p:txBody>
          <a:bodyPr spcFirstLastPara="1" wrap="square" lIns="121875" tIns="60925" rIns="121875" bIns="60925" anchor="b" anchorCtr="0">
            <a:normAutofit/>
          </a:bodyPr>
          <a:lstStyle>
            <a:lvl1pPr marR="0" lvl="0" algn="l" rtl="0">
              <a:lnSpc>
                <a:spcPct val="90000"/>
              </a:lnSpc>
              <a:spcBef>
                <a:spcPts val="0"/>
              </a:spcBef>
              <a:spcAft>
                <a:spcPts val="0"/>
              </a:spcAft>
              <a:buClr>
                <a:schemeClr val="lt1"/>
              </a:buClr>
              <a:buSzPts val="3600"/>
              <a:buFont typeface="Calibri"/>
              <a:buNone/>
              <a:defRPr sz="36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Google Shape;15;p11"/>
          <p:cNvSpPr txBox="1">
            <a:spLocks noGrp="1"/>
          </p:cNvSpPr>
          <p:nvPr>
            <p:ph type="body" idx="1"/>
          </p:nvPr>
        </p:nvSpPr>
        <p:spPr>
          <a:xfrm>
            <a:off x="1218883" y="1701797"/>
            <a:ext cx="10360501" cy="4462272"/>
          </a:xfrm>
          <a:prstGeom prst="rect">
            <a:avLst/>
          </a:prstGeom>
          <a:noFill/>
          <a:ln>
            <a:noFill/>
          </a:ln>
        </p:spPr>
        <p:txBody>
          <a:bodyPr spcFirstLastPara="1" wrap="square" lIns="121875" tIns="60925" rIns="121875" bIns="60925" anchor="t" anchorCtr="0">
            <a:normAutofit/>
          </a:bodyPr>
          <a:lstStyle>
            <a:lvl1pPr marL="457200" marR="0" lvl="0" indent="-406400" algn="l" rtl="0">
              <a:lnSpc>
                <a:spcPct val="90000"/>
              </a:lnSpc>
              <a:spcBef>
                <a:spcPts val="1600"/>
              </a:spcBef>
              <a:spcAft>
                <a:spcPts val="0"/>
              </a:spcAft>
              <a:buClr>
                <a:schemeClr val="accen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50519" algn="l" rtl="0">
              <a:lnSpc>
                <a:spcPct val="90000"/>
              </a:lnSpc>
              <a:spcBef>
                <a:spcPts val="800"/>
              </a:spcBef>
              <a:spcAft>
                <a:spcPts val="0"/>
              </a:spcAft>
              <a:buClr>
                <a:schemeClr val="accent1"/>
              </a:buClr>
              <a:buSzPts val="1920"/>
              <a:buFont typeface="Arial"/>
              <a:buChar char="•"/>
              <a:defRPr sz="2400" b="0" i="0" u="none" strike="noStrike" cap="none">
                <a:solidFill>
                  <a:schemeClr val="lt1"/>
                </a:solidFill>
                <a:latin typeface="Calibri"/>
                <a:ea typeface="Calibri"/>
                <a:cs typeface="Calibri"/>
                <a:sym typeface="Calibri"/>
              </a:defRPr>
            </a:lvl2pPr>
            <a:lvl3pPr marL="1371600" marR="0" lvl="2" indent="-330200" algn="l" rtl="0">
              <a:lnSpc>
                <a:spcPct val="90000"/>
              </a:lnSpc>
              <a:spcBef>
                <a:spcPts val="800"/>
              </a:spcBef>
              <a:spcAft>
                <a:spcPts val="0"/>
              </a:spcAft>
              <a:buClr>
                <a:schemeClr val="accent1"/>
              </a:buClr>
              <a:buSzPts val="1600"/>
              <a:buFont typeface="Arial"/>
              <a:buChar char="•"/>
              <a:defRPr sz="2000" b="0" i="0" u="none" strike="noStrike" cap="none">
                <a:solidFill>
                  <a:schemeClr val="lt1"/>
                </a:solidFill>
                <a:latin typeface="Calibri"/>
                <a:ea typeface="Calibri"/>
                <a:cs typeface="Calibri"/>
                <a:sym typeface="Calibri"/>
              </a:defRPr>
            </a:lvl3pPr>
            <a:lvl4pPr marL="1828800" marR="0" lvl="3" indent="-330200" algn="l" rtl="0">
              <a:lnSpc>
                <a:spcPct val="90000"/>
              </a:lnSpc>
              <a:spcBef>
                <a:spcPts val="800"/>
              </a:spcBef>
              <a:spcAft>
                <a:spcPts val="0"/>
              </a:spcAft>
              <a:buClr>
                <a:schemeClr val="accent1"/>
              </a:buClr>
              <a:buSzPts val="1600"/>
              <a:buFont typeface="Arial"/>
              <a:buChar char="•"/>
              <a:defRPr sz="2000" b="0" i="0" u="none" strike="noStrike" cap="none">
                <a:solidFill>
                  <a:schemeClr val="lt1"/>
                </a:solidFill>
                <a:latin typeface="Calibri"/>
                <a:ea typeface="Calibri"/>
                <a:cs typeface="Calibri"/>
                <a:sym typeface="Calibri"/>
              </a:defRPr>
            </a:lvl4pPr>
            <a:lvl5pPr marL="2286000" marR="0" lvl="4" indent="-330200" algn="l" rtl="0">
              <a:lnSpc>
                <a:spcPct val="90000"/>
              </a:lnSpc>
              <a:spcBef>
                <a:spcPts val="800"/>
              </a:spcBef>
              <a:spcAft>
                <a:spcPts val="0"/>
              </a:spcAft>
              <a:buClr>
                <a:schemeClr val="accent1"/>
              </a:buClr>
              <a:buSzPts val="1600"/>
              <a:buFont typeface="Arial"/>
              <a:buChar char="•"/>
              <a:defRPr sz="2000" b="0" i="0" u="none" strike="noStrike" cap="none">
                <a:solidFill>
                  <a:schemeClr val="lt1"/>
                </a:solidFill>
                <a:latin typeface="Calibri"/>
                <a:ea typeface="Calibri"/>
                <a:cs typeface="Calibri"/>
                <a:sym typeface="Calibri"/>
              </a:defRPr>
            </a:lvl5pPr>
            <a:lvl6pPr marL="2743200" marR="0" lvl="5" indent="-330200" algn="l" rtl="0">
              <a:lnSpc>
                <a:spcPct val="90000"/>
              </a:lnSpc>
              <a:spcBef>
                <a:spcPts val="800"/>
              </a:spcBef>
              <a:spcAft>
                <a:spcPts val="0"/>
              </a:spcAft>
              <a:buClr>
                <a:schemeClr val="accent1"/>
              </a:buClr>
              <a:buSzPts val="1600"/>
              <a:buFont typeface="Arial"/>
              <a:buChar char="•"/>
              <a:defRPr sz="2000" b="0" i="0" u="none" strike="noStrike" cap="none">
                <a:solidFill>
                  <a:schemeClr val="lt1"/>
                </a:solidFill>
                <a:latin typeface="Calibri"/>
                <a:ea typeface="Calibri"/>
                <a:cs typeface="Calibri"/>
                <a:sym typeface="Calibri"/>
              </a:defRPr>
            </a:lvl6pPr>
            <a:lvl7pPr marL="3200400" marR="0" lvl="6" indent="-330200" algn="l" rtl="0">
              <a:lnSpc>
                <a:spcPct val="90000"/>
              </a:lnSpc>
              <a:spcBef>
                <a:spcPts val="800"/>
              </a:spcBef>
              <a:spcAft>
                <a:spcPts val="0"/>
              </a:spcAft>
              <a:buClr>
                <a:schemeClr val="accent1"/>
              </a:buClr>
              <a:buSzPts val="1600"/>
              <a:buFont typeface="Arial"/>
              <a:buChar char="•"/>
              <a:defRPr sz="2000" b="0" i="0" u="none" strike="noStrike" cap="none">
                <a:solidFill>
                  <a:schemeClr val="lt1"/>
                </a:solidFill>
                <a:latin typeface="Calibri"/>
                <a:ea typeface="Calibri"/>
                <a:cs typeface="Calibri"/>
                <a:sym typeface="Calibri"/>
              </a:defRPr>
            </a:lvl7pPr>
            <a:lvl8pPr marL="3657600" marR="0" lvl="7" indent="-330200" algn="l" rtl="0">
              <a:lnSpc>
                <a:spcPct val="90000"/>
              </a:lnSpc>
              <a:spcBef>
                <a:spcPts val="800"/>
              </a:spcBef>
              <a:spcAft>
                <a:spcPts val="0"/>
              </a:spcAft>
              <a:buClr>
                <a:schemeClr val="accent1"/>
              </a:buClr>
              <a:buSzPts val="1600"/>
              <a:buFont typeface="Arial"/>
              <a:buChar char="•"/>
              <a:defRPr sz="2000" b="0" i="0" u="none" strike="noStrike" cap="none">
                <a:solidFill>
                  <a:schemeClr val="lt1"/>
                </a:solidFill>
                <a:latin typeface="Calibri"/>
                <a:ea typeface="Calibri"/>
                <a:cs typeface="Calibri"/>
                <a:sym typeface="Calibri"/>
              </a:defRPr>
            </a:lvl8pPr>
            <a:lvl9pPr marL="4114800" marR="0" lvl="8" indent="-330200" algn="l" rtl="0">
              <a:lnSpc>
                <a:spcPct val="90000"/>
              </a:lnSpc>
              <a:spcBef>
                <a:spcPts val="800"/>
              </a:spcBef>
              <a:spcAft>
                <a:spcPts val="0"/>
              </a:spcAft>
              <a:buClr>
                <a:schemeClr val="accent1"/>
              </a:buClr>
              <a:buSzPts val="16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16" name="Google Shape;16;p11"/>
          <p:cNvSpPr txBox="1">
            <a:spLocks noGrp="1"/>
          </p:cNvSpPr>
          <p:nvPr>
            <p:ph type="dt" idx="10"/>
          </p:nvPr>
        </p:nvSpPr>
        <p:spPr>
          <a:xfrm>
            <a:off x="1218882" y="6356352"/>
            <a:ext cx="2234618"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9pPr>
          </a:lstStyle>
          <a:p>
            <a:endParaRPr/>
          </a:p>
        </p:txBody>
      </p:sp>
      <p:sp>
        <p:nvSpPr>
          <p:cNvPr id="17" name="Google Shape;17;p11"/>
          <p:cNvSpPr txBox="1">
            <a:spLocks noGrp="1"/>
          </p:cNvSpPr>
          <p:nvPr>
            <p:ph type="ftr" idx="11"/>
          </p:nvPr>
        </p:nvSpPr>
        <p:spPr>
          <a:xfrm>
            <a:off x="3453501" y="6356352"/>
            <a:ext cx="5281824"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9pPr>
          </a:lstStyle>
          <a:p>
            <a:endParaRPr/>
          </a:p>
        </p:txBody>
      </p:sp>
      <p:sp>
        <p:nvSpPr>
          <p:cNvPr id="18" name="Google Shape;18;p11"/>
          <p:cNvSpPr txBox="1">
            <a:spLocks noGrp="1"/>
          </p:cNvSpPr>
          <p:nvPr>
            <p:ph type="sldNum" idx="12"/>
          </p:nvPr>
        </p:nvSpPr>
        <p:spPr>
          <a:xfrm>
            <a:off x="10563649" y="6356352"/>
            <a:ext cx="1015735"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
          <p:cNvSpPr txBox="1">
            <a:spLocks noGrp="1"/>
          </p:cNvSpPr>
          <p:nvPr>
            <p:ph type="ctrTitle"/>
          </p:nvPr>
        </p:nvSpPr>
        <p:spPr>
          <a:xfrm>
            <a:off x="1625176" y="584200"/>
            <a:ext cx="8735325" cy="2000251"/>
          </a:xfrm>
          <a:prstGeom prst="rect">
            <a:avLst/>
          </a:prstGeom>
          <a:noFill/>
          <a:ln>
            <a:noFill/>
          </a:ln>
        </p:spPr>
        <p:txBody>
          <a:bodyPr spcFirstLastPara="1" wrap="square" lIns="121875" tIns="60925" rIns="121875" bIns="60925" anchor="b" anchorCtr="0">
            <a:normAutofit/>
          </a:bodyPr>
          <a:lstStyle/>
          <a:p>
            <a:pPr marL="0" lvl="0" indent="0" algn="l" rtl="0">
              <a:lnSpc>
                <a:spcPct val="90000"/>
              </a:lnSpc>
              <a:spcBef>
                <a:spcPts val="0"/>
              </a:spcBef>
              <a:spcAft>
                <a:spcPts val="0"/>
              </a:spcAft>
              <a:buClr>
                <a:schemeClr val="lt1"/>
              </a:buClr>
              <a:buSzPts val="5400"/>
              <a:buFont typeface="Calibri"/>
              <a:buNone/>
            </a:pPr>
            <a:r>
              <a:rPr lang="en-US"/>
              <a:t>RETRO NIGHT HOUSE</a:t>
            </a:r>
            <a:endParaRPr/>
          </a:p>
        </p:txBody>
      </p:sp>
      <p:sp>
        <p:nvSpPr>
          <p:cNvPr id="105" name="Google Shape;105;p1"/>
          <p:cNvSpPr txBox="1">
            <a:spLocks noGrp="1"/>
          </p:cNvSpPr>
          <p:nvPr>
            <p:ph type="subTitle" idx="1"/>
          </p:nvPr>
        </p:nvSpPr>
        <p:spPr>
          <a:xfrm>
            <a:off x="1625176" y="2616200"/>
            <a:ext cx="8735325" cy="1752600"/>
          </a:xfrm>
          <a:prstGeom prst="rect">
            <a:avLst/>
          </a:prstGeom>
          <a:noFill/>
          <a:ln>
            <a:noFill/>
          </a:ln>
        </p:spPr>
        <p:txBody>
          <a:bodyPr spcFirstLastPara="1" wrap="square" lIns="121875" tIns="60925" rIns="121875" bIns="60925" anchor="t" anchorCtr="0">
            <a:normAutofit/>
          </a:bodyPr>
          <a:lstStyle/>
          <a:p>
            <a:pPr marL="0" lvl="0" indent="0" algn="l" rtl="0">
              <a:lnSpc>
                <a:spcPct val="90000"/>
              </a:lnSpc>
              <a:spcBef>
                <a:spcPts val="0"/>
              </a:spcBef>
              <a:spcAft>
                <a:spcPts val="0"/>
              </a:spcAft>
              <a:buSzPts val="2800"/>
              <a:buNone/>
            </a:pPr>
            <a:r>
              <a:rPr lang="en-US"/>
              <a:t>			ADRENALINE INSIDE</a:t>
            </a:r>
            <a:endParaRPr/>
          </a:p>
        </p:txBody>
      </p:sp>
      <p:pic>
        <p:nvPicPr>
          <p:cNvPr id="106" name="Google Shape;106;p1"/>
          <p:cNvPicPr preferRelativeResize="0"/>
          <p:nvPr/>
        </p:nvPicPr>
        <p:blipFill>
          <a:blip r:embed="rId3">
            <a:alphaModFix/>
          </a:blip>
          <a:stretch>
            <a:fillRect/>
          </a:stretch>
        </p:blipFill>
        <p:spPr>
          <a:xfrm>
            <a:off x="7391175" y="3429000"/>
            <a:ext cx="2184400" cy="21844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0"/>
          <p:cNvSpPr txBox="1">
            <a:spLocks noGrp="1"/>
          </p:cNvSpPr>
          <p:nvPr>
            <p:ph type="title"/>
          </p:nvPr>
        </p:nvSpPr>
        <p:spPr>
          <a:xfrm>
            <a:off x="1218882" y="1701800"/>
            <a:ext cx="4062942" cy="2438400"/>
          </a:xfrm>
          <a:prstGeom prst="rect">
            <a:avLst/>
          </a:prstGeom>
          <a:noFill/>
          <a:ln>
            <a:noFill/>
          </a:ln>
        </p:spPr>
        <p:txBody>
          <a:bodyPr spcFirstLastPara="1" wrap="square" lIns="121875" tIns="60925" rIns="121875" bIns="60925" anchor="b" anchorCtr="0">
            <a:normAutofit/>
          </a:bodyPr>
          <a:lstStyle/>
          <a:p>
            <a:pPr marL="0" lvl="0" indent="0" algn="l" rtl="0">
              <a:lnSpc>
                <a:spcPct val="90000"/>
              </a:lnSpc>
              <a:spcBef>
                <a:spcPts val="0"/>
              </a:spcBef>
              <a:spcAft>
                <a:spcPts val="0"/>
              </a:spcAft>
              <a:buClr>
                <a:schemeClr val="accent1"/>
              </a:buClr>
              <a:buSzPts val="2800"/>
              <a:buFont typeface="Calibri"/>
              <a:buNone/>
            </a:pPr>
            <a:r>
              <a:rPr lang="en-US"/>
              <a:t>THANK YOU</a:t>
            </a:r>
            <a:endParaRPr/>
          </a:p>
        </p:txBody>
      </p:sp>
      <p:sp>
        <p:nvSpPr>
          <p:cNvPr id="177" name="Google Shape;177;p10"/>
          <p:cNvSpPr txBox="1">
            <a:spLocks noGrp="1"/>
          </p:cNvSpPr>
          <p:nvPr>
            <p:ph type="body" idx="1"/>
          </p:nvPr>
        </p:nvSpPr>
        <p:spPr>
          <a:xfrm>
            <a:off x="1218882" y="4241800"/>
            <a:ext cx="4062942" cy="1930400"/>
          </a:xfrm>
          <a:prstGeom prst="rect">
            <a:avLst/>
          </a:prstGeom>
          <a:noFill/>
          <a:ln>
            <a:noFill/>
          </a:ln>
        </p:spPr>
        <p:txBody>
          <a:bodyPr spcFirstLastPara="1" wrap="square" lIns="121875" tIns="60925" rIns="121875" bIns="60925" anchor="t" anchorCtr="0">
            <a:normAutofit/>
          </a:bodyPr>
          <a:lstStyle/>
          <a:p>
            <a:pPr marL="0" lvl="0" indent="0" algn="l" rtl="0">
              <a:lnSpc>
                <a:spcPct val="90000"/>
              </a:lnSpc>
              <a:spcBef>
                <a:spcPts val="0"/>
              </a:spcBef>
              <a:spcAft>
                <a:spcPts val="0"/>
              </a:spcAft>
              <a:buSzPts val="2000"/>
              <a:buNone/>
            </a:pPr>
            <a:endParaRPr lang="en-US" dirty="0"/>
          </a:p>
          <a:p>
            <a:pPr marL="0" lvl="0" indent="0" algn="l" rtl="0">
              <a:lnSpc>
                <a:spcPct val="90000"/>
              </a:lnSpc>
              <a:spcBef>
                <a:spcPts val="0"/>
              </a:spcBef>
              <a:spcAft>
                <a:spcPts val="0"/>
              </a:spcAft>
              <a:buSzPts val="2000"/>
              <a:buNone/>
            </a:pPr>
            <a:r>
              <a:rPr lang="en-US" dirty="0"/>
              <a:t>-ARYAN SAHU</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
          <p:cNvSpPr txBox="1">
            <a:spLocks noGrp="1"/>
          </p:cNvSpPr>
          <p:nvPr>
            <p:ph type="title"/>
          </p:nvPr>
        </p:nvSpPr>
        <p:spPr>
          <a:xfrm>
            <a:off x="1218883" y="274637"/>
            <a:ext cx="10360501" cy="1223963"/>
          </a:xfrm>
          <a:prstGeom prst="rect">
            <a:avLst/>
          </a:prstGeom>
          <a:noFill/>
          <a:ln>
            <a:noFill/>
          </a:ln>
        </p:spPr>
        <p:txBody>
          <a:bodyPr spcFirstLastPara="1" wrap="square" lIns="121875" tIns="60925" rIns="121875" bIns="60925" anchor="b" anchorCtr="0">
            <a:normAutofit/>
          </a:bodyPr>
          <a:lstStyle/>
          <a:p>
            <a:pPr marL="0" lvl="0" indent="0" algn="l" rtl="0">
              <a:lnSpc>
                <a:spcPct val="90000"/>
              </a:lnSpc>
              <a:spcBef>
                <a:spcPts val="0"/>
              </a:spcBef>
              <a:spcAft>
                <a:spcPts val="0"/>
              </a:spcAft>
              <a:buClr>
                <a:schemeClr val="lt1"/>
              </a:buClr>
              <a:buSzPts val="3600"/>
              <a:buFont typeface="Calibri"/>
              <a:buNone/>
            </a:pPr>
            <a:r>
              <a:rPr lang="en-US"/>
              <a:t>RESOURCES USED</a:t>
            </a:r>
            <a:endParaRPr/>
          </a:p>
        </p:txBody>
      </p:sp>
      <p:sp>
        <p:nvSpPr>
          <p:cNvPr id="112" name="Google Shape;112;p2"/>
          <p:cNvSpPr txBox="1">
            <a:spLocks noGrp="1"/>
          </p:cNvSpPr>
          <p:nvPr>
            <p:ph type="body" idx="1"/>
          </p:nvPr>
        </p:nvSpPr>
        <p:spPr>
          <a:xfrm>
            <a:off x="1218883" y="1701797"/>
            <a:ext cx="10360501" cy="4462272"/>
          </a:xfrm>
          <a:prstGeom prst="rect">
            <a:avLst/>
          </a:prstGeom>
          <a:noFill/>
          <a:ln>
            <a:noFill/>
          </a:ln>
        </p:spPr>
        <p:txBody>
          <a:bodyPr spcFirstLastPara="1" wrap="square" lIns="121875" tIns="60925" rIns="121875" bIns="60925" anchor="t" anchorCtr="0">
            <a:normAutofit/>
          </a:bodyPr>
          <a:lstStyle/>
          <a:p>
            <a:pPr marL="304747" lvl="0" indent="-304747" algn="l" rtl="0">
              <a:lnSpc>
                <a:spcPct val="90000"/>
              </a:lnSpc>
              <a:spcBef>
                <a:spcPts val="0"/>
              </a:spcBef>
              <a:spcAft>
                <a:spcPts val="0"/>
              </a:spcAft>
              <a:buSzPts val="2800"/>
              <a:buChar char="•"/>
            </a:pPr>
            <a:r>
              <a:rPr lang="en-US"/>
              <a:t>This wholesome portable game possess the power of ATmega-328P and runs on Arduino Nano microcontroller board.</a:t>
            </a:r>
            <a:endParaRPr/>
          </a:p>
          <a:p>
            <a:pPr marL="304747" lvl="0" indent="-304747" algn="l" rtl="0">
              <a:lnSpc>
                <a:spcPct val="90000"/>
              </a:lnSpc>
              <a:spcBef>
                <a:spcPts val="1600"/>
              </a:spcBef>
              <a:spcAft>
                <a:spcPts val="0"/>
              </a:spcAft>
              <a:buSzPts val="2800"/>
              <a:buChar char="•"/>
            </a:pPr>
            <a:r>
              <a:rPr lang="en-US"/>
              <a:t>Jumper Cables for wiring connections of the RN-HOUSE.</a:t>
            </a:r>
            <a:endParaRPr/>
          </a:p>
          <a:p>
            <a:pPr marL="304747" lvl="0" indent="-304747" algn="l" rtl="0">
              <a:lnSpc>
                <a:spcPct val="90000"/>
              </a:lnSpc>
              <a:spcBef>
                <a:spcPts val="1600"/>
              </a:spcBef>
              <a:spcAft>
                <a:spcPts val="0"/>
              </a:spcAft>
              <a:buSzPts val="2800"/>
              <a:buChar char="•"/>
            </a:pPr>
            <a:r>
              <a:rPr lang="en-US"/>
              <a:t>10 LED’s &amp; switches for gaming visual operations.</a:t>
            </a:r>
            <a:endParaRPr/>
          </a:p>
          <a:p>
            <a:pPr marL="304747" lvl="0" indent="-304747" algn="l" rtl="0">
              <a:lnSpc>
                <a:spcPct val="90000"/>
              </a:lnSpc>
              <a:spcBef>
                <a:spcPts val="1600"/>
              </a:spcBef>
              <a:spcAft>
                <a:spcPts val="0"/>
              </a:spcAft>
              <a:buSzPts val="2800"/>
              <a:buChar char="•"/>
            </a:pPr>
            <a:r>
              <a:rPr lang="en-US"/>
              <a:t>Ten 240 ohm resistors used so that current is limited.</a:t>
            </a:r>
            <a:endParaRPr/>
          </a:p>
          <a:p>
            <a:pPr marL="304747" lvl="0" indent="-304747" algn="l" rtl="0">
              <a:lnSpc>
                <a:spcPct val="90000"/>
              </a:lnSpc>
              <a:spcBef>
                <a:spcPts val="1600"/>
              </a:spcBef>
              <a:spcAft>
                <a:spcPts val="0"/>
              </a:spcAft>
              <a:buSzPts val="2800"/>
              <a:buChar char="•"/>
            </a:pPr>
            <a:r>
              <a:rPr lang="en-US"/>
              <a:t>This game can be powered from any 5V power source.</a:t>
            </a:r>
            <a:endParaRPr/>
          </a:p>
          <a:p>
            <a:pPr marL="304747" lvl="0" indent="-304747" algn="l" rtl="0">
              <a:lnSpc>
                <a:spcPct val="90000"/>
              </a:lnSpc>
              <a:spcBef>
                <a:spcPts val="1600"/>
              </a:spcBef>
              <a:spcAft>
                <a:spcPts val="0"/>
              </a:spcAft>
              <a:buSzPts val="2800"/>
              <a:buChar char="•"/>
            </a:pPr>
            <a:r>
              <a:rPr lang="en-US"/>
              <a:t>A box where all these components make their home for action packed gaming.</a:t>
            </a:r>
            <a:endParaRPr/>
          </a:p>
          <a:p>
            <a:pPr marL="304747" lvl="0" indent="-126947" algn="l" rtl="0">
              <a:lnSpc>
                <a:spcPct val="90000"/>
              </a:lnSpc>
              <a:spcBef>
                <a:spcPts val="1600"/>
              </a:spcBef>
              <a:spcAft>
                <a:spcPts val="0"/>
              </a:spcAft>
              <a:buSzPts val="2800"/>
              <a:buNone/>
            </a:pPr>
            <a:endParaRPr/>
          </a:p>
          <a:p>
            <a:pPr marL="304747" lvl="0" indent="-126947" algn="l" rtl="0">
              <a:lnSpc>
                <a:spcPct val="90000"/>
              </a:lnSpc>
              <a:spcBef>
                <a:spcPts val="1600"/>
              </a:spcBef>
              <a:spcAft>
                <a:spcPts val="0"/>
              </a:spcAft>
              <a:buSzPts val="2800"/>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
          <p:cNvSpPr txBox="1">
            <a:spLocks noGrp="1"/>
          </p:cNvSpPr>
          <p:nvPr>
            <p:ph type="title"/>
          </p:nvPr>
        </p:nvSpPr>
        <p:spPr>
          <a:xfrm>
            <a:off x="1218883" y="274637"/>
            <a:ext cx="10360501" cy="1223963"/>
          </a:xfrm>
          <a:prstGeom prst="rect">
            <a:avLst/>
          </a:prstGeom>
          <a:noFill/>
          <a:ln>
            <a:noFill/>
          </a:ln>
        </p:spPr>
        <p:txBody>
          <a:bodyPr spcFirstLastPara="1" wrap="square" lIns="121875" tIns="60925" rIns="121875" bIns="60925" anchor="b" anchorCtr="0">
            <a:normAutofit/>
          </a:bodyPr>
          <a:lstStyle/>
          <a:p>
            <a:pPr marL="0" lvl="0" indent="0" algn="l" rtl="0">
              <a:lnSpc>
                <a:spcPct val="90000"/>
              </a:lnSpc>
              <a:spcBef>
                <a:spcPts val="0"/>
              </a:spcBef>
              <a:spcAft>
                <a:spcPts val="0"/>
              </a:spcAft>
              <a:buClr>
                <a:schemeClr val="lt1"/>
              </a:buClr>
              <a:buSzPts val="3600"/>
              <a:buFont typeface="Calibri"/>
              <a:buNone/>
            </a:pPr>
            <a:r>
              <a:rPr lang="en-US"/>
              <a:t>CONCEPT</a:t>
            </a:r>
            <a:endParaRPr/>
          </a:p>
        </p:txBody>
      </p:sp>
      <p:sp>
        <p:nvSpPr>
          <p:cNvPr id="118" name="Google Shape;118;p3"/>
          <p:cNvSpPr txBox="1">
            <a:spLocks noGrp="1"/>
          </p:cNvSpPr>
          <p:nvPr>
            <p:ph type="body" idx="1"/>
          </p:nvPr>
        </p:nvSpPr>
        <p:spPr>
          <a:xfrm>
            <a:off x="1218883" y="1701797"/>
            <a:ext cx="10360501" cy="4462272"/>
          </a:xfrm>
          <a:prstGeom prst="rect">
            <a:avLst/>
          </a:prstGeom>
          <a:noFill/>
          <a:ln>
            <a:noFill/>
          </a:ln>
        </p:spPr>
        <p:txBody>
          <a:bodyPr spcFirstLastPara="1" wrap="square" lIns="121875" tIns="60925" rIns="121875" bIns="60925" anchor="t" anchorCtr="0">
            <a:normAutofit/>
          </a:bodyPr>
          <a:lstStyle/>
          <a:p>
            <a:pPr marL="0" lvl="0" indent="0" algn="l" rtl="0">
              <a:lnSpc>
                <a:spcPct val="90000"/>
              </a:lnSpc>
              <a:spcBef>
                <a:spcPts val="0"/>
              </a:spcBef>
              <a:spcAft>
                <a:spcPts val="0"/>
              </a:spcAft>
              <a:buSzPts val="2800"/>
              <a:buNone/>
            </a:pPr>
            <a:r>
              <a:rPr lang="en-US"/>
              <a:t>Nowadays, gaming has been limited to mobile phones and console based devices. </a:t>
            </a:r>
            <a:endParaRPr/>
          </a:p>
          <a:p>
            <a:pPr marL="0" lvl="0" indent="0" algn="l" rtl="0">
              <a:lnSpc>
                <a:spcPct val="90000"/>
              </a:lnSpc>
              <a:spcBef>
                <a:spcPts val="1600"/>
              </a:spcBef>
              <a:spcAft>
                <a:spcPts val="0"/>
              </a:spcAft>
              <a:buSzPts val="2800"/>
              <a:buNone/>
            </a:pPr>
            <a:r>
              <a:rPr lang="en-US" b="1"/>
              <a:t>RETRO NIGHT HOUSE </a:t>
            </a:r>
            <a:r>
              <a:rPr lang="en-US"/>
              <a:t>brings back the old memories in the time back then when we played arcade games, chilled with our friends, competed with them and laughed together. </a:t>
            </a:r>
            <a:endParaRPr/>
          </a:p>
          <a:p>
            <a:pPr marL="0" lvl="0" indent="0" algn="l" rtl="0">
              <a:lnSpc>
                <a:spcPct val="90000"/>
              </a:lnSpc>
              <a:spcBef>
                <a:spcPts val="1600"/>
              </a:spcBef>
              <a:spcAft>
                <a:spcPts val="0"/>
              </a:spcAft>
              <a:buSzPts val="2800"/>
              <a:buNone/>
            </a:pPr>
            <a:r>
              <a:rPr lang="en-US"/>
              <a:t>This arcade game is a future packed game where you can attach it to any of your devices to give it a power source. It is made as much as portable as your power banks. </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4"/>
          <p:cNvSpPr txBox="1">
            <a:spLocks noGrp="1"/>
          </p:cNvSpPr>
          <p:nvPr>
            <p:ph type="title"/>
          </p:nvPr>
        </p:nvSpPr>
        <p:spPr>
          <a:xfrm>
            <a:off x="1218883" y="274637"/>
            <a:ext cx="10360501" cy="1223963"/>
          </a:xfrm>
          <a:prstGeom prst="rect">
            <a:avLst/>
          </a:prstGeom>
          <a:noFill/>
          <a:ln>
            <a:noFill/>
          </a:ln>
        </p:spPr>
        <p:txBody>
          <a:bodyPr spcFirstLastPara="1" wrap="square" lIns="121875" tIns="60925" rIns="121875" bIns="60925" anchor="b" anchorCtr="0">
            <a:normAutofit/>
          </a:bodyPr>
          <a:lstStyle/>
          <a:p>
            <a:pPr marL="0" lvl="0" indent="0" algn="l" rtl="0">
              <a:lnSpc>
                <a:spcPct val="90000"/>
              </a:lnSpc>
              <a:spcBef>
                <a:spcPts val="0"/>
              </a:spcBef>
              <a:spcAft>
                <a:spcPts val="0"/>
              </a:spcAft>
              <a:buClr>
                <a:schemeClr val="lt1"/>
              </a:buClr>
              <a:buSzPts val="3600"/>
              <a:buFont typeface="Calibri"/>
              <a:buNone/>
            </a:pPr>
            <a:r>
              <a:rPr lang="en-US"/>
              <a:t>THE RETRO NIGHT HOUSE </a:t>
            </a:r>
            <a:endParaRPr/>
          </a:p>
        </p:txBody>
      </p:sp>
      <p:sp>
        <p:nvSpPr>
          <p:cNvPr id="124" name="Google Shape;124;p4"/>
          <p:cNvSpPr txBox="1">
            <a:spLocks noGrp="1"/>
          </p:cNvSpPr>
          <p:nvPr>
            <p:ph type="body" idx="1"/>
          </p:nvPr>
        </p:nvSpPr>
        <p:spPr>
          <a:xfrm>
            <a:off x="1218883" y="1706880"/>
            <a:ext cx="5078677" cy="4465320"/>
          </a:xfrm>
          <a:prstGeom prst="rect">
            <a:avLst/>
          </a:prstGeom>
          <a:noFill/>
          <a:ln>
            <a:noFill/>
          </a:ln>
        </p:spPr>
        <p:txBody>
          <a:bodyPr spcFirstLastPara="1" wrap="square" lIns="121875" tIns="60925" rIns="121875" bIns="60925" anchor="t" anchorCtr="0">
            <a:normAutofit/>
          </a:bodyPr>
          <a:lstStyle/>
          <a:p>
            <a:pPr marL="0" lvl="0" indent="0" algn="l" rtl="0">
              <a:lnSpc>
                <a:spcPct val="90000"/>
              </a:lnSpc>
              <a:spcBef>
                <a:spcPts val="0"/>
              </a:spcBef>
              <a:spcAft>
                <a:spcPts val="0"/>
              </a:spcAft>
              <a:buSzPts val="2800"/>
              <a:buNone/>
            </a:pPr>
            <a:r>
              <a:rPr lang="en-US" dirty="0"/>
              <a:t>This game has a simple rule: </a:t>
            </a:r>
            <a:endParaRPr dirty="0"/>
          </a:p>
          <a:p>
            <a:pPr marL="0" lvl="0" indent="0" algn="l" rtl="0">
              <a:lnSpc>
                <a:spcPct val="90000"/>
              </a:lnSpc>
              <a:spcBef>
                <a:spcPts val="1600"/>
              </a:spcBef>
              <a:spcAft>
                <a:spcPts val="0"/>
              </a:spcAft>
              <a:buSzPts val="2800"/>
              <a:buNone/>
            </a:pPr>
            <a:r>
              <a:rPr lang="en-US" dirty="0"/>
              <a:t>In the running strip of the lights, you have to take your focus to the next level because here you win by capturing the pause of the light at the starting point of your opponent. If you lose, the lights will run again in a challenging way</a:t>
            </a:r>
            <a:endParaRPr dirty="0"/>
          </a:p>
        </p:txBody>
      </p:sp>
      <p:pic>
        <p:nvPicPr>
          <p:cNvPr id="125" name="Google Shape;125;p4"/>
          <p:cNvPicPr preferRelativeResize="0">
            <a:picLocks noGrp="1"/>
          </p:cNvPicPr>
          <p:nvPr>
            <p:ph type="body" idx="2"/>
          </p:nvPr>
        </p:nvPicPr>
        <p:blipFill rotWithShape="1">
          <a:blip r:embed="rId3">
            <a:alphaModFix/>
          </a:blip>
          <a:srcRect/>
          <a:stretch/>
        </p:blipFill>
        <p:spPr>
          <a:xfrm>
            <a:off x="6780212" y="2286000"/>
            <a:ext cx="4533988" cy="303419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5"/>
          <p:cNvSpPr txBox="1">
            <a:spLocks noGrp="1"/>
          </p:cNvSpPr>
          <p:nvPr>
            <p:ph type="title"/>
          </p:nvPr>
        </p:nvSpPr>
        <p:spPr>
          <a:xfrm>
            <a:off x="1218883" y="274637"/>
            <a:ext cx="10360501" cy="1223963"/>
          </a:xfrm>
          <a:prstGeom prst="rect">
            <a:avLst/>
          </a:prstGeom>
          <a:noFill/>
          <a:ln>
            <a:noFill/>
          </a:ln>
        </p:spPr>
        <p:txBody>
          <a:bodyPr spcFirstLastPara="1" wrap="square" lIns="121875" tIns="60925" rIns="121875" bIns="60925" anchor="b" anchorCtr="0">
            <a:normAutofit/>
          </a:bodyPr>
          <a:lstStyle/>
          <a:p>
            <a:pPr marL="0" lvl="0" indent="0" algn="l" rtl="0">
              <a:lnSpc>
                <a:spcPct val="90000"/>
              </a:lnSpc>
              <a:spcBef>
                <a:spcPts val="0"/>
              </a:spcBef>
              <a:spcAft>
                <a:spcPts val="0"/>
              </a:spcAft>
              <a:buClr>
                <a:schemeClr val="lt1"/>
              </a:buClr>
              <a:buSzPts val="3600"/>
              <a:buFont typeface="Calibri"/>
              <a:buNone/>
            </a:pPr>
            <a:r>
              <a:rPr lang="en-US"/>
              <a:t>STAGING OF THE PROJECT</a:t>
            </a:r>
            <a:endParaRPr/>
          </a:p>
        </p:txBody>
      </p:sp>
      <p:grpSp>
        <p:nvGrpSpPr>
          <p:cNvPr id="132" name="Google Shape;132;p5"/>
          <p:cNvGrpSpPr/>
          <p:nvPr/>
        </p:nvGrpSpPr>
        <p:grpSpPr>
          <a:xfrm>
            <a:off x="2055812" y="1905000"/>
            <a:ext cx="5078411" cy="4465636"/>
            <a:chOff x="0" y="0"/>
            <a:chExt cx="5078411" cy="4465636"/>
          </a:xfrm>
        </p:grpSpPr>
        <p:sp>
          <p:nvSpPr>
            <p:cNvPr id="133" name="Google Shape;133;p5"/>
            <p:cNvSpPr/>
            <p:nvPr/>
          </p:nvSpPr>
          <p:spPr>
            <a:xfrm>
              <a:off x="0" y="0"/>
              <a:ext cx="4316650" cy="1339691"/>
            </a:xfrm>
            <a:prstGeom prst="roundRect">
              <a:avLst>
                <a:gd name="adj" fmla="val 10000"/>
              </a:avLst>
            </a:prstGeom>
            <a:gradFill>
              <a:gsLst>
                <a:gs pos="0">
                  <a:srgbClr val="703000"/>
                </a:gs>
                <a:gs pos="50000">
                  <a:srgbClr val="A44A00"/>
                </a:gs>
                <a:gs pos="70000">
                  <a:srgbClr val="BC5500"/>
                </a:gs>
                <a:gs pos="100000">
                  <a:srgbClr val="F26D00"/>
                </a:gs>
              </a:gsLst>
              <a:lin ang="16200000" scaled="0"/>
            </a:gradFill>
            <a:ln>
              <a:noFill/>
            </a:ln>
            <a:effectLst>
              <a:outerShdw blurRad="38100" dist="25400" dir="2700000" algn="br" rotWithShape="0">
                <a:srgbClr val="000000">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txBox="1"/>
            <p:nvPr/>
          </p:nvSpPr>
          <p:spPr>
            <a:xfrm>
              <a:off x="39238" y="39238"/>
              <a:ext cx="2871019" cy="1261215"/>
            </a:xfrm>
            <a:prstGeom prst="rect">
              <a:avLst/>
            </a:prstGeom>
            <a:noFill/>
            <a:ln>
              <a:noFill/>
            </a:ln>
          </p:spPr>
          <p:txBody>
            <a:bodyPr spcFirstLastPara="1" wrap="square" lIns="133350" tIns="133350" rIns="133350" bIns="133350" anchor="ctr" anchorCtr="0">
              <a:noAutofit/>
            </a:bodyPr>
            <a:lstStyle/>
            <a:p>
              <a:pPr marL="0" marR="0" lvl="0" indent="0" algn="l" rtl="0">
                <a:lnSpc>
                  <a:spcPct val="90000"/>
                </a:lnSpc>
                <a:spcBef>
                  <a:spcPts val="0"/>
                </a:spcBef>
                <a:spcAft>
                  <a:spcPts val="0"/>
                </a:spcAft>
                <a:buClr>
                  <a:schemeClr val="lt1"/>
                </a:buClr>
                <a:buSzPts val="3500"/>
                <a:buFont typeface="Calibri"/>
                <a:buNone/>
              </a:pPr>
              <a:r>
                <a:rPr lang="en-US" sz="3500" b="0" i="0" u="none" strike="noStrike" cap="none">
                  <a:solidFill>
                    <a:schemeClr val="lt1"/>
                  </a:solidFill>
                  <a:latin typeface="Calibri"/>
                  <a:ea typeface="Calibri"/>
                  <a:cs typeface="Calibri"/>
                  <a:sym typeface="Calibri"/>
                </a:rPr>
                <a:t>Wiring of the project</a:t>
              </a:r>
              <a:endParaRPr/>
            </a:p>
          </p:txBody>
        </p:sp>
        <p:sp>
          <p:nvSpPr>
            <p:cNvPr id="135" name="Google Shape;135;p5"/>
            <p:cNvSpPr/>
            <p:nvPr/>
          </p:nvSpPr>
          <p:spPr>
            <a:xfrm>
              <a:off x="380880" y="1562972"/>
              <a:ext cx="4316650" cy="1339691"/>
            </a:xfrm>
            <a:prstGeom prst="roundRect">
              <a:avLst>
                <a:gd name="adj" fmla="val 10000"/>
              </a:avLst>
            </a:prstGeom>
            <a:gradFill>
              <a:gsLst>
                <a:gs pos="0">
                  <a:srgbClr val="5A005E"/>
                </a:gs>
                <a:gs pos="50000">
                  <a:srgbClr val="920097"/>
                </a:gs>
                <a:gs pos="70000">
                  <a:srgbClr val="A100A7"/>
                </a:gs>
                <a:gs pos="100000">
                  <a:srgbClr val="C800CE"/>
                </a:gs>
              </a:gsLst>
              <a:lin ang="16200000" scaled="0"/>
            </a:gradFill>
            <a:ln>
              <a:noFill/>
            </a:ln>
            <a:effectLst>
              <a:outerShdw blurRad="38100" dist="25400" dir="2700000" algn="br" rotWithShape="0">
                <a:srgbClr val="000000">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txBox="1"/>
            <p:nvPr/>
          </p:nvSpPr>
          <p:spPr>
            <a:xfrm>
              <a:off x="420118" y="1602210"/>
              <a:ext cx="2986494" cy="1261215"/>
            </a:xfrm>
            <a:prstGeom prst="rect">
              <a:avLst/>
            </a:prstGeom>
            <a:noFill/>
            <a:ln>
              <a:noFill/>
            </a:ln>
          </p:spPr>
          <p:txBody>
            <a:bodyPr spcFirstLastPara="1" wrap="square" lIns="133350" tIns="133350" rIns="133350" bIns="133350" anchor="ctr" anchorCtr="0">
              <a:noAutofit/>
            </a:bodyPr>
            <a:lstStyle/>
            <a:p>
              <a:pPr marL="0" marR="0" lvl="0" indent="0" algn="l" rtl="0">
                <a:lnSpc>
                  <a:spcPct val="90000"/>
                </a:lnSpc>
                <a:spcBef>
                  <a:spcPts val="0"/>
                </a:spcBef>
                <a:spcAft>
                  <a:spcPts val="0"/>
                </a:spcAft>
                <a:buClr>
                  <a:schemeClr val="lt1"/>
                </a:buClr>
                <a:buSzPts val="3500"/>
                <a:buFont typeface="Calibri"/>
                <a:buNone/>
              </a:pPr>
              <a:r>
                <a:rPr lang="en-US" sz="3500" b="0" i="0" u="none" strike="noStrike" cap="none">
                  <a:solidFill>
                    <a:schemeClr val="lt1"/>
                  </a:solidFill>
                  <a:latin typeface="Calibri"/>
                  <a:ea typeface="Calibri"/>
                  <a:cs typeface="Calibri"/>
                  <a:sym typeface="Calibri"/>
                </a:rPr>
                <a:t>Compilation of code</a:t>
              </a:r>
              <a:endParaRPr/>
            </a:p>
          </p:txBody>
        </p:sp>
        <p:sp>
          <p:nvSpPr>
            <p:cNvPr id="137" name="Google Shape;137;p5"/>
            <p:cNvSpPr/>
            <p:nvPr/>
          </p:nvSpPr>
          <p:spPr>
            <a:xfrm>
              <a:off x="761761" y="3125945"/>
              <a:ext cx="4316650" cy="1339691"/>
            </a:xfrm>
            <a:prstGeom prst="roundRect">
              <a:avLst>
                <a:gd name="adj" fmla="val 10000"/>
              </a:avLst>
            </a:prstGeom>
            <a:gradFill>
              <a:gsLst>
                <a:gs pos="0">
                  <a:srgbClr val="394404"/>
                </a:gs>
                <a:gs pos="50000">
                  <a:srgbClr val="5F6F0F"/>
                </a:gs>
                <a:gs pos="70000">
                  <a:srgbClr val="65741A"/>
                </a:gs>
                <a:gs pos="100000">
                  <a:srgbClr val="C5E22B"/>
                </a:gs>
              </a:gsLst>
              <a:lin ang="16200000" scaled="0"/>
            </a:gradFill>
            <a:ln>
              <a:noFill/>
            </a:ln>
            <a:effectLst>
              <a:outerShdw blurRad="38100" dist="25400" dir="2700000" algn="br" rotWithShape="0">
                <a:srgbClr val="000000">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txBox="1"/>
            <p:nvPr/>
          </p:nvSpPr>
          <p:spPr>
            <a:xfrm>
              <a:off x="800999" y="3165183"/>
              <a:ext cx="2986494" cy="1261215"/>
            </a:xfrm>
            <a:prstGeom prst="rect">
              <a:avLst/>
            </a:prstGeom>
            <a:noFill/>
            <a:ln>
              <a:noFill/>
            </a:ln>
          </p:spPr>
          <p:txBody>
            <a:bodyPr spcFirstLastPara="1" wrap="square" lIns="133350" tIns="133350" rIns="133350" bIns="133350" anchor="ctr" anchorCtr="0">
              <a:noAutofit/>
            </a:bodyPr>
            <a:lstStyle/>
            <a:p>
              <a:pPr marL="0" marR="0" lvl="0" indent="0" algn="l" rtl="0">
                <a:lnSpc>
                  <a:spcPct val="90000"/>
                </a:lnSpc>
                <a:spcBef>
                  <a:spcPts val="0"/>
                </a:spcBef>
                <a:spcAft>
                  <a:spcPts val="0"/>
                </a:spcAft>
                <a:buClr>
                  <a:schemeClr val="lt1"/>
                </a:buClr>
                <a:buSzPts val="3500"/>
                <a:buFont typeface="Calibri"/>
                <a:buNone/>
              </a:pPr>
              <a:r>
                <a:rPr lang="en-US" sz="3500" b="0" i="0" u="none" strike="noStrike" cap="none">
                  <a:solidFill>
                    <a:schemeClr val="lt1"/>
                  </a:solidFill>
                  <a:latin typeface="Calibri"/>
                  <a:ea typeface="Calibri"/>
                  <a:cs typeface="Calibri"/>
                  <a:sym typeface="Calibri"/>
                </a:rPr>
                <a:t>Assembly &amp; Testing</a:t>
              </a:r>
              <a:endParaRPr/>
            </a:p>
          </p:txBody>
        </p:sp>
        <p:sp>
          <p:nvSpPr>
            <p:cNvPr id="139" name="Google Shape;139;p5"/>
            <p:cNvSpPr/>
            <p:nvPr/>
          </p:nvSpPr>
          <p:spPr>
            <a:xfrm>
              <a:off x="3445850" y="1015932"/>
              <a:ext cx="870799" cy="870799"/>
            </a:xfrm>
            <a:prstGeom prst="downArrow">
              <a:avLst>
                <a:gd name="adj1" fmla="val 55000"/>
                <a:gd name="adj2" fmla="val 45000"/>
              </a:avLst>
            </a:prstGeom>
            <a:solidFill>
              <a:srgbClr val="F5D9C9">
                <a:alpha val="89803"/>
              </a:srgbClr>
            </a:solidFill>
            <a:ln w="9525" cap="flat" cmpd="sng">
              <a:solidFill>
                <a:srgbClr val="F5D9C9">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txBox="1"/>
            <p:nvPr/>
          </p:nvSpPr>
          <p:spPr>
            <a:xfrm>
              <a:off x="3641780" y="1015932"/>
              <a:ext cx="478939" cy="655276"/>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chemeClr val="lt1"/>
                </a:buClr>
                <a:buSzPts val="3600"/>
                <a:buFont typeface="Calibri"/>
                <a:buNone/>
              </a:pPr>
              <a:endParaRPr sz="3600" b="0" i="0" u="none" strike="noStrike" cap="none">
                <a:solidFill>
                  <a:schemeClr val="lt1"/>
                </a:solidFill>
                <a:latin typeface="Calibri"/>
                <a:ea typeface="Calibri"/>
                <a:cs typeface="Calibri"/>
                <a:sym typeface="Calibri"/>
              </a:endParaRPr>
            </a:p>
          </p:txBody>
        </p:sp>
        <p:sp>
          <p:nvSpPr>
            <p:cNvPr id="141" name="Google Shape;141;p5"/>
            <p:cNvSpPr/>
            <p:nvPr/>
          </p:nvSpPr>
          <p:spPr>
            <a:xfrm>
              <a:off x="3826731" y="2569974"/>
              <a:ext cx="870799" cy="870799"/>
            </a:xfrm>
            <a:prstGeom prst="downArrow">
              <a:avLst>
                <a:gd name="adj1" fmla="val 55000"/>
                <a:gd name="adj2" fmla="val 45000"/>
              </a:avLst>
            </a:prstGeom>
            <a:solidFill>
              <a:srgbClr val="E0CBE1">
                <a:alpha val="89803"/>
              </a:srgbClr>
            </a:solidFill>
            <a:ln w="9525" cap="flat" cmpd="sng">
              <a:solidFill>
                <a:srgbClr val="E0CBE1">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txBox="1"/>
            <p:nvPr/>
          </p:nvSpPr>
          <p:spPr>
            <a:xfrm>
              <a:off x="4022661" y="2569974"/>
              <a:ext cx="478939" cy="655276"/>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chemeClr val="lt1"/>
                </a:buClr>
                <a:buSzPts val="3600"/>
                <a:buFont typeface="Calibri"/>
                <a:buNone/>
              </a:pPr>
              <a:endParaRPr sz="3600" b="0" i="0" u="none" strike="noStrike" cap="none">
                <a:solidFill>
                  <a:schemeClr val="lt1"/>
                </a:solidFill>
                <a:latin typeface="Calibri"/>
                <a:ea typeface="Calibri"/>
                <a:cs typeface="Calibri"/>
                <a:sym typeface="Calibri"/>
              </a:endParaRPr>
            </a:p>
          </p:txBody>
        </p:sp>
      </p:grpSp>
      <p:pic>
        <p:nvPicPr>
          <p:cNvPr id="143" name="Google Shape;143;p5"/>
          <p:cNvPicPr preferRelativeResize="0"/>
          <p:nvPr/>
        </p:nvPicPr>
        <p:blipFill rotWithShape="1">
          <a:blip r:embed="rId3">
            <a:alphaModFix/>
          </a:blip>
          <a:srcRect/>
          <a:stretch/>
        </p:blipFill>
        <p:spPr>
          <a:xfrm rot="-5400000">
            <a:off x="6849798" y="1792022"/>
            <a:ext cx="5494337" cy="366289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6"/>
          <p:cNvSpPr txBox="1">
            <a:spLocks noGrp="1"/>
          </p:cNvSpPr>
          <p:nvPr>
            <p:ph type="title"/>
          </p:nvPr>
        </p:nvSpPr>
        <p:spPr>
          <a:xfrm>
            <a:off x="1065212" y="1066800"/>
            <a:ext cx="8938472" cy="2764335"/>
          </a:xfrm>
          <a:prstGeom prst="rect">
            <a:avLst/>
          </a:prstGeom>
          <a:noFill/>
          <a:ln>
            <a:noFill/>
          </a:ln>
        </p:spPr>
        <p:txBody>
          <a:bodyPr spcFirstLastPara="1" wrap="square" lIns="121875" tIns="60925" rIns="121875" bIns="60925" anchor="b" anchorCtr="0">
            <a:normAutofit/>
          </a:bodyPr>
          <a:lstStyle/>
          <a:p>
            <a:pPr marL="0" lvl="0" indent="0" algn="l" rtl="0">
              <a:lnSpc>
                <a:spcPct val="90000"/>
              </a:lnSpc>
              <a:spcBef>
                <a:spcPts val="0"/>
              </a:spcBef>
              <a:spcAft>
                <a:spcPts val="0"/>
              </a:spcAft>
              <a:buClr>
                <a:schemeClr val="lt1"/>
              </a:buClr>
              <a:buSzPts val="5400"/>
              <a:buFont typeface="Calibri"/>
              <a:buNone/>
            </a:pPr>
            <a:r>
              <a:rPr lang="en-US"/>
              <a:t>WORKING OF THE PROJECT</a:t>
            </a:r>
            <a:endParaRPr/>
          </a:p>
        </p:txBody>
      </p:sp>
      <p:sp>
        <p:nvSpPr>
          <p:cNvPr id="149" name="Google Shape;149;p6"/>
          <p:cNvSpPr txBox="1">
            <a:spLocks noGrp="1"/>
          </p:cNvSpPr>
          <p:nvPr>
            <p:ph type="body" idx="1"/>
          </p:nvPr>
        </p:nvSpPr>
        <p:spPr>
          <a:xfrm>
            <a:off x="1625176" y="4951266"/>
            <a:ext cx="7069519" cy="1220933"/>
          </a:xfrm>
          <a:prstGeom prst="rect">
            <a:avLst/>
          </a:prstGeom>
          <a:noFill/>
          <a:ln>
            <a:noFill/>
          </a:ln>
        </p:spPr>
        <p:txBody>
          <a:bodyPr spcFirstLastPara="1" wrap="square" lIns="121875" tIns="60925" rIns="121875" bIns="60925" anchor="t" anchorCtr="0">
            <a:normAutofit/>
          </a:bodyPr>
          <a:lstStyle/>
          <a:p>
            <a:pPr marL="0" lvl="0" indent="0" algn="l" rtl="0">
              <a:lnSpc>
                <a:spcPct val="90000"/>
              </a:lnSpc>
              <a:spcBef>
                <a:spcPts val="0"/>
              </a:spcBef>
              <a:spcAft>
                <a:spcPts val="0"/>
              </a:spcAft>
              <a:buSzPts val="2800"/>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7"/>
          <p:cNvSpPr txBox="1">
            <a:spLocks noGrp="1"/>
          </p:cNvSpPr>
          <p:nvPr>
            <p:ph type="title"/>
          </p:nvPr>
        </p:nvSpPr>
        <p:spPr>
          <a:xfrm>
            <a:off x="1218883" y="274637"/>
            <a:ext cx="10360501" cy="1223963"/>
          </a:xfrm>
          <a:prstGeom prst="rect">
            <a:avLst/>
          </a:prstGeom>
          <a:noFill/>
          <a:ln>
            <a:noFill/>
          </a:ln>
        </p:spPr>
        <p:txBody>
          <a:bodyPr spcFirstLastPara="1" wrap="square" lIns="121875" tIns="60925" rIns="121875" bIns="60925" anchor="b" anchorCtr="0">
            <a:normAutofit/>
          </a:bodyPr>
          <a:lstStyle/>
          <a:p>
            <a:pPr marL="0" lvl="0" indent="0" algn="l" rtl="0">
              <a:lnSpc>
                <a:spcPct val="90000"/>
              </a:lnSpc>
              <a:spcBef>
                <a:spcPts val="0"/>
              </a:spcBef>
              <a:spcAft>
                <a:spcPts val="0"/>
              </a:spcAft>
              <a:buClr>
                <a:schemeClr val="lt1"/>
              </a:buClr>
              <a:buSzPts val="3600"/>
              <a:buFont typeface="Calibri"/>
              <a:buNone/>
            </a:pPr>
            <a:r>
              <a:rPr lang="en-US"/>
              <a:t>BOOT SCREEN</a:t>
            </a:r>
            <a:endParaRPr/>
          </a:p>
        </p:txBody>
      </p:sp>
      <p:sp>
        <p:nvSpPr>
          <p:cNvPr id="155" name="Google Shape;155;p7"/>
          <p:cNvSpPr txBox="1">
            <a:spLocks noGrp="1"/>
          </p:cNvSpPr>
          <p:nvPr>
            <p:ph type="body" idx="1"/>
          </p:nvPr>
        </p:nvSpPr>
        <p:spPr>
          <a:xfrm>
            <a:off x="1218883" y="1701800"/>
            <a:ext cx="5082740" cy="914400"/>
          </a:xfrm>
          <a:prstGeom prst="rect">
            <a:avLst/>
          </a:prstGeom>
          <a:noFill/>
          <a:ln>
            <a:noFill/>
          </a:ln>
        </p:spPr>
        <p:txBody>
          <a:bodyPr spcFirstLastPara="1" wrap="square" lIns="121875" tIns="60925" rIns="121875" bIns="60925" anchor="b" anchorCtr="0">
            <a:normAutofit/>
          </a:bodyPr>
          <a:lstStyle/>
          <a:p>
            <a:pPr marL="0" lvl="0" indent="0" algn="l" rtl="0">
              <a:lnSpc>
                <a:spcPct val="90000"/>
              </a:lnSpc>
              <a:spcBef>
                <a:spcPts val="0"/>
              </a:spcBef>
              <a:spcAft>
                <a:spcPts val="0"/>
              </a:spcAft>
              <a:buSzPts val="2800"/>
              <a:buNone/>
            </a:pPr>
            <a:r>
              <a:rPr lang="en-US"/>
              <a:t>LED’S USED</a:t>
            </a:r>
            <a:endParaRPr/>
          </a:p>
        </p:txBody>
      </p:sp>
      <p:sp>
        <p:nvSpPr>
          <p:cNvPr id="156" name="Google Shape;156;p7"/>
          <p:cNvSpPr txBox="1">
            <a:spLocks noGrp="1"/>
          </p:cNvSpPr>
          <p:nvPr>
            <p:ph type="body" idx="2"/>
          </p:nvPr>
        </p:nvSpPr>
        <p:spPr>
          <a:xfrm>
            <a:off x="1218883" y="2717800"/>
            <a:ext cx="5078677" cy="3454400"/>
          </a:xfrm>
          <a:prstGeom prst="rect">
            <a:avLst/>
          </a:prstGeom>
          <a:noFill/>
          <a:ln>
            <a:noFill/>
          </a:ln>
        </p:spPr>
        <p:txBody>
          <a:bodyPr spcFirstLastPara="1" wrap="square" lIns="121875" tIns="60925" rIns="121875" bIns="60925" anchor="t" anchorCtr="0">
            <a:noAutofit/>
          </a:bodyPr>
          <a:lstStyle/>
          <a:p>
            <a:pPr marL="304747" lvl="0" indent="-304747" algn="l" rtl="0">
              <a:lnSpc>
                <a:spcPct val="90000"/>
              </a:lnSpc>
              <a:spcBef>
                <a:spcPts val="0"/>
              </a:spcBef>
              <a:spcAft>
                <a:spcPts val="0"/>
              </a:spcAft>
              <a:buSzPts val="2800"/>
              <a:buChar char="•"/>
            </a:pPr>
            <a:r>
              <a:rPr lang="en-US"/>
              <a:t>The LED’s blink on the boot of the game </a:t>
            </a:r>
            <a:endParaRPr/>
          </a:p>
          <a:p>
            <a:pPr marL="304747" lvl="0" indent="-304747" algn="l" rtl="0">
              <a:lnSpc>
                <a:spcPct val="90000"/>
              </a:lnSpc>
              <a:spcBef>
                <a:spcPts val="1600"/>
              </a:spcBef>
              <a:spcAft>
                <a:spcPts val="0"/>
              </a:spcAft>
              <a:buSzPts val="2800"/>
              <a:buChar char="•"/>
            </a:pPr>
            <a:r>
              <a:rPr lang="en-US"/>
              <a:t>The blink delay is 800 ms</a:t>
            </a:r>
            <a:endParaRPr/>
          </a:p>
        </p:txBody>
      </p:sp>
      <p:sp>
        <p:nvSpPr>
          <p:cNvPr id="157" name="Google Shape;157;p7"/>
          <p:cNvSpPr txBox="1">
            <a:spLocks noGrp="1"/>
          </p:cNvSpPr>
          <p:nvPr>
            <p:ph type="body" idx="3"/>
          </p:nvPr>
        </p:nvSpPr>
        <p:spPr>
          <a:xfrm>
            <a:off x="6496644" y="1701800"/>
            <a:ext cx="5082740" cy="914400"/>
          </a:xfrm>
          <a:prstGeom prst="rect">
            <a:avLst/>
          </a:prstGeom>
          <a:noFill/>
          <a:ln>
            <a:noFill/>
          </a:ln>
        </p:spPr>
        <p:txBody>
          <a:bodyPr spcFirstLastPara="1" wrap="square" lIns="121875" tIns="60925" rIns="121875" bIns="60925" anchor="b" anchorCtr="0">
            <a:normAutofit/>
          </a:bodyPr>
          <a:lstStyle/>
          <a:p>
            <a:pPr marL="0" lvl="0" indent="0" algn="l" rtl="0">
              <a:lnSpc>
                <a:spcPct val="90000"/>
              </a:lnSpc>
              <a:spcBef>
                <a:spcPts val="0"/>
              </a:spcBef>
              <a:spcAft>
                <a:spcPts val="0"/>
              </a:spcAft>
              <a:buSzPts val="2800"/>
              <a:buNone/>
            </a:pPr>
            <a:r>
              <a:rPr lang="en-US"/>
              <a:t>FUNCTION </a:t>
            </a:r>
            <a:endParaRPr/>
          </a:p>
        </p:txBody>
      </p:sp>
      <p:sp>
        <p:nvSpPr>
          <p:cNvPr id="158" name="Google Shape;158;p7"/>
          <p:cNvSpPr txBox="1">
            <a:spLocks noGrp="1"/>
          </p:cNvSpPr>
          <p:nvPr>
            <p:ph type="body" idx="4"/>
          </p:nvPr>
        </p:nvSpPr>
        <p:spPr>
          <a:xfrm>
            <a:off x="6500707" y="2717800"/>
            <a:ext cx="5078677" cy="3454400"/>
          </a:xfrm>
          <a:prstGeom prst="rect">
            <a:avLst/>
          </a:prstGeom>
          <a:noFill/>
          <a:ln>
            <a:noFill/>
          </a:ln>
        </p:spPr>
        <p:txBody>
          <a:bodyPr spcFirstLastPara="1" wrap="square" lIns="121875" tIns="60925" rIns="121875" bIns="60925" anchor="t" anchorCtr="0">
            <a:noAutofit/>
          </a:bodyPr>
          <a:lstStyle/>
          <a:p>
            <a:pPr marL="304747" lvl="0" indent="-304747" algn="l" rtl="0">
              <a:lnSpc>
                <a:spcPct val="90000"/>
              </a:lnSpc>
              <a:spcBef>
                <a:spcPts val="0"/>
              </a:spcBef>
              <a:spcAft>
                <a:spcPts val="0"/>
              </a:spcAft>
              <a:buSzPts val="2800"/>
              <a:buChar char="•"/>
            </a:pPr>
            <a:r>
              <a:rPr lang="en-US"/>
              <a:t>It shows up the screen when we boot up the game.</a:t>
            </a:r>
            <a:endParaRPr/>
          </a:p>
          <a:p>
            <a:pPr marL="304747" lvl="0" indent="-304747" algn="l" rtl="0">
              <a:lnSpc>
                <a:spcPct val="90000"/>
              </a:lnSpc>
              <a:spcBef>
                <a:spcPts val="1600"/>
              </a:spcBef>
              <a:spcAft>
                <a:spcPts val="0"/>
              </a:spcAft>
              <a:buSzPts val="2800"/>
              <a:buChar char="•"/>
            </a:pPr>
            <a:r>
              <a:rPr lang="en-US"/>
              <a:t>If you want to start the game, press either of the buttons at the corners of the LED’s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8"/>
          <p:cNvSpPr txBox="1">
            <a:spLocks noGrp="1"/>
          </p:cNvSpPr>
          <p:nvPr>
            <p:ph type="title"/>
          </p:nvPr>
        </p:nvSpPr>
        <p:spPr>
          <a:xfrm>
            <a:off x="1218883" y="274637"/>
            <a:ext cx="10360501" cy="1223963"/>
          </a:xfrm>
          <a:prstGeom prst="rect">
            <a:avLst/>
          </a:prstGeom>
          <a:noFill/>
          <a:ln>
            <a:noFill/>
          </a:ln>
        </p:spPr>
        <p:txBody>
          <a:bodyPr spcFirstLastPara="1" wrap="square" lIns="121875" tIns="60925" rIns="121875" bIns="60925" anchor="b" anchorCtr="0">
            <a:normAutofit/>
          </a:bodyPr>
          <a:lstStyle/>
          <a:p>
            <a:pPr marL="0" lvl="0" indent="0" algn="l" rtl="0">
              <a:lnSpc>
                <a:spcPct val="90000"/>
              </a:lnSpc>
              <a:spcBef>
                <a:spcPts val="0"/>
              </a:spcBef>
              <a:spcAft>
                <a:spcPts val="0"/>
              </a:spcAft>
              <a:buClr>
                <a:schemeClr val="lt1"/>
              </a:buClr>
              <a:buSzPts val="3600"/>
              <a:buFont typeface="Calibri"/>
              <a:buNone/>
            </a:pPr>
            <a:r>
              <a:rPr lang="en-US"/>
              <a:t>HOW TO PLAY THE GAME?</a:t>
            </a:r>
            <a:endParaRPr/>
          </a:p>
        </p:txBody>
      </p:sp>
      <p:sp>
        <p:nvSpPr>
          <p:cNvPr id="164" name="Google Shape;164;p8"/>
          <p:cNvSpPr txBox="1">
            <a:spLocks noGrp="1"/>
          </p:cNvSpPr>
          <p:nvPr>
            <p:ph type="body" idx="1"/>
          </p:nvPr>
        </p:nvSpPr>
        <p:spPr>
          <a:xfrm>
            <a:off x="1218883" y="1701797"/>
            <a:ext cx="10360501" cy="4462272"/>
          </a:xfrm>
          <a:prstGeom prst="rect">
            <a:avLst/>
          </a:prstGeom>
          <a:noFill/>
          <a:ln>
            <a:noFill/>
          </a:ln>
        </p:spPr>
        <p:txBody>
          <a:bodyPr spcFirstLastPara="1" wrap="square" lIns="121875" tIns="60925" rIns="121875" bIns="60925" anchor="t" anchorCtr="0">
            <a:normAutofit fontScale="85000" lnSpcReduction="20000"/>
          </a:bodyPr>
          <a:lstStyle/>
          <a:p>
            <a:pPr marL="304747" lvl="0" indent="-304747" algn="l" rtl="0">
              <a:lnSpc>
                <a:spcPct val="90000"/>
              </a:lnSpc>
              <a:spcBef>
                <a:spcPts val="0"/>
              </a:spcBef>
              <a:spcAft>
                <a:spcPts val="0"/>
              </a:spcAft>
              <a:buSzPct val="100000"/>
              <a:buChar char="•"/>
            </a:pPr>
            <a:r>
              <a:rPr lang="en-US"/>
              <a:t>While in the boot menu, either of the players has to hold any corner button for a second.</a:t>
            </a:r>
            <a:endParaRPr/>
          </a:p>
          <a:p>
            <a:pPr marL="304747" lvl="0" indent="-304747" algn="l" rtl="0">
              <a:lnSpc>
                <a:spcPct val="90000"/>
              </a:lnSpc>
              <a:spcBef>
                <a:spcPts val="1600"/>
              </a:spcBef>
              <a:spcAft>
                <a:spcPts val="0"/>
              </a:spcAft>
              <a:buSzPct val="100000"/>
              <a:buChar char="•"/>
            </a:pPr>
            <a:r>
              <a:rPr lang="en-US"/>
              <a:t>The main game starts and the LED’s lights blink back and forth with a delay of 22 ms.</a:t>
            </a:r>
            <a:endParaRPr/>
          </a:p>
          <a:p>
            <a:pPr marL="304747" lvl="0" indent="-304747" algn="l" rtl="0">
              <a:lnSpc>
                <a:spcPct val="90000"/>
              </a:lnSpc>
              <a:spcBef>
                <a:spcPts val="1600"/>
              </a:spcBef>
              <a:spcAft>
                <a:spcPts val="0"/>
              </a:spcAft>
              <a:buSzPct val="100000"/>
              <a:buChar char="•"/>
            </a:pPr>
            <a:r>
              <a:rPr lang="en-US"/>
              <a:t>Either of the players has to press their respective button when the opposite LED illuminates. </a:t>
            </a:r>
            <a:endParaRPr/>
          </a:p>
          <a:p>
            <a:pPr marL="304747" lvl="0" indent="-304747" algn="l" rtl="0">
              <a:lnSpc>
                <a:spcPct val="90000"/>
              </a:lnSpc>
              <a:spcBef>
                <a:spcPts val="1600"/>
              </a:spcBef>
              <a:spcAft>
                <a:spcPts val="0"/>
              </a:spcAft>
              <a:buSzPct val="100000"/>
              <a:buChar char="•"/>
            </a:pPr>
            <a:r>
              <a:rPr lang="en-US"/>
              <a:t>The player to reach the score of 5 wins.</a:t>
            </a:r>
            <a:endParaRPr/>
          </a:p>
          <a:p>
            <a:pPr marL="304747" lvl="0" indent="-304747" algn="l" rtl="0">
              <a:lnSpc>
                <a:spcPct val="90000"/>
              </a:lnSpc>
              <a:spcBef>
                <a:spcPts val="1600"/>
              </a:spcBef>
              <a:spcAft>
                <a:spcPts val="0"/>
              </a:spcAft>
              <a:buSzPct val="100000"/>
              <a:buChar char="•"/>
            </a:pPr>
            <a:r>
              <a:rPr lang="en-US"/>
              <a:t>The LED blinks whenever a player scores a point and it blinks according to the player’s score.</a:t>
            </a:r>
            <a:endParaRPr/>
          </a:p>
          <a:p>
            <a:pPr marL="304747" lvl="0" indent="-304747" algn="l" rtl="0">
              <a:lnSpc>
                <a:spcPct val="90000"/>
              </a:lnSpc>
              <a:spcBef>
                <a:spcPts val="1600"/>
              </a:spcBef>
              <a:spcAft>
                <a:spcPts val="0"/>
              </a:spcAft>
              <a:buSzPct val="100000"/>
              <a:buChar char="•"/>
            </a:pPr>
            <a:r>
              <a:rPr lang="en-US"/>
              <a:t>At the end of the game, the LED’s illuminate for the amount of score earned by each player by his side.</a:t>
            </a:r>
            <a:endParaRPr/>
          </a:p>
          <a:p>
            <a:pPr marL="304747" lvl="0" indent="-304747" algn="l" rtl="0">
              <a:lnSpc>
                <a:spcPct val="90000"/>
              </a:lnSpc>
              <a:spcBef>
                <a:spcPts val="1600"/>
              </a:spcBef>
              <a:spcAft>
                <a:spcPts val="0"/>
              </a:spcAft>
              <a:buSzPct val="100000"/>
              <a:buChar char="•"/>
            </a:pPr>
            <a:r>
              <a:rPr lang="en-US"/>
              <a:t>The game restarts after 10 seconds.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9"/>
          <p:cNvSpPr txBox="1">
            <a:spLocks noGrp="1"/>
          </p:cNvSpPr>
          <p:nvPr>
            <p:ph type="title"/>
          </p:nvPr>
        </p:nvSpPr>
        <p:spPr>
          <a:xfrm>
            <a:off x="1218882" y="304800"/>
            <a:ext cx="4062942" cy="2438400"/>
          </a:xfrm>
          <a:prstGeom prst="rect">
            <a:avLst/>
          </a:prstGeom>
          <a:noFill/>
          <a:ln>
            <a:noFill/>
          </a:ln>
        </p:spPr>
        <p:txBody>
          <a:bodyPr spcFirstLastPara="1" wrap="square" lIns="121875" tIns="60925" rIns="121875" bIns="60925" anchor="b" anchorCtr="0">
            <a:normAutofit/>
          </a:bodyPr>
          <a:lstStyle/>
          <a:p>
            <a:pPr marL="0" lvl="0" indent="0" algn="l" rtl="0">
              <a:lnSpc>
                <a:spcPct val="90000"/>
              </a:lnSpc>
              <a:spcBef>
                <a:spcPts val="0"/>
              </a:spcBef>
              <a:spcAft>
                <a:spcPts val="0"/>
              </a:spcAft>
              <a:buClr>
                <a:schemeClr val="accent1"/>
              </a:buClr>
              <a:buSzPts val="2800"/>
              <a:buFont typeface="Calibri"/>
              <a:buNone/>
            </a:pPr>
            <a:r>
              <a:rPr lang="en-US"/>
              <a:t>WHAT TO EXPECT IN THE NEXT UPDATE?</a:t>
            </a:r>
            <a:endParaRPr/>
          </a:p>
        </p:txBody>
      </p:sp>
      <p:sp>
        <p:nvSpPr>
          <p:cNvPr id="170" name="Google Shape;170;p9"/>
          <p:cNvSpPr txBox="1">
            <a:spLocks noGrp="1"/>
          </p:cNvSpPr>
          <p:nvPr>
            <p:ph type="body" idx="1"/>
          </p:nvPr>
        </p:nvSpPr>
        <p:spPr>
          <a:xfrm>
            <a:off x="1218882" y="4241800"/>
            <a:ext cx="4062942" cy="1930400"/>
          </a:xfrm>
          <a:prstGeom prst="rect">
            <a:avLst/>
          </a:prstGeom>
          <a:noFill/>
          <a:ln>
            <a:noFill/>
          </a:ln>
        </p:spPr>
        <p:txBody>
          <a:bodyPr spcFirstLastPara="1" wrap="square" lIns="121875" tIns="60925" rIns="121875" bIns="60925" anchor="t" anchorCtr="0">
            <a:normAutofit/>
          </a:bodyPr>
          <a:lstStyle/>
          <a:p>
            <a:pPr marL="0" lvl="0" indent="0" algn="l" rtl="0">
              <a:lnSpc>
                <a:spcPct val="90000"/>
              </a:lnSpc>
              <a:spcBef>
                <a:spcPts val="0"/>
              </a:spcBef>
              <a:spcAft>
                <a:spcPts val="0"/>
              </a:spcAft>
              <a:buSzPts val="3600"/>
              <a:buNone/>
            </a:pPr>
            <a:endParaRPr sz="3600"/>
          </a:p>
        </p:txBody>
      </p:sp>
      <p:sp>
        <p:nvSpPr>
          <p:cNvPr id="171" name="Google Shape;171;p9"/>
          <p:cNvSpPr txBox="1">
            <a:spLocks noGrp="1"/>
          </p:cNvSpPr>
          <p:nvPr>
            <p:ph type="body" idx="2"/>
          </p:nvPr>
        </p:nvSpPr>
        <p:spPr>
          <a:xfrm>
            <a:off x="5484971" y="584200"/>
            <a:ext cx="6094413" cy="5588000"/>
          </a:xfrm>
          <a:prstGeom prst="rect">
            <a:avLst/>
          </a:prstGeom>
          <a:noFill/>
          <a:ln>
            <a:noFill/>
          </a:ln>
        </p:spPr>
        <p:txBody>
          <a:bodyPr spcFirstLastPara="1" wrap="square" lIns="121875" tIns="60925" rIns="121875" bIns="60925" anchor="t" anchorCtr="0">
            <a:normAutofit/>
          </a:bodyPr>
          <a:lstStyle/>
          <a:p>
            <a:pPr marL="304747" lvl="0" indent="-304747" algn="l" rtl="0">
              <a:lnSpc>
                <a:spcPct val="90000"/>
              </a:lnSpc>
              <a:spcBef>
                <a:spcPts val="0"/>
              </a:spcBef>
              <a:spcAft>
                <a:spcPts val="0"/>
              </a:spcAft>
              <a:buSzPts val="2800"/>
              <a:buChar char="•"/>
            </a:pPr>
            <a:r>
              <a:rPr lang="en-US"/>
              <a:t>When plugged in to your device , scores will be shown on your device(Windows/Mac/Android/iOS)</a:t>
            </a:r>
            <a:endParaRPr/>
          </a:p>
          <a:p>
            <a:pPr marL="304747" lvl="0" indent="-304747" algn="l" rtl="0">
              <a:lnSpc>
                <a:spcPct val="90000"/>
              </a:lnSpc>
              <a:spcBef>
                <a:spcPts val="1600"/>
              </a:spcBef>
              <a:spcAft>
                <a:spcPts val="0"/>
              </a:spcAft>
              <a:buSzPts val="2800"/>
              <a:buChar char="•"/>
            </a:pPr>
            <a:r>
              <a:rPr lang="en-US"/>
              <a:t>A new LCD screen for better game visuals and detail.</a:t>
            </a:r>
            <a:endParaRPr/>
          </a:p>
          <a:p>
            <a:pPr marL="304747" lvl="0" indent="-304747" algn="l" rtl="0">
              <a:lnSpc>
                <a:spcPct val="90000"/>
              </a:lnSpc>
              <a:spcBef>
                <a:spcPts val="1600"/>
              </a:spcBef>
              <a:spcAft>
                <a:spcPts val="0"/>
              </a:spcAft>
              <a:buSzPts val="2800"/>
              <a:buChar char="•"/>
            </a:pPr>
            <a:r>
              <a:rPr lang="en-US"/>
              <a:t>In-built battery for enhanced portability.</a:t>
            </a:r>
            <a:endParaRPr/>
          </a:p>
          <a:p>
            <a:pPr marL="0" lvl="0" indent="0" algn="l" rtl="0">
              <a:lnSpc>
                <a:spcPct val="90000"/>
              </a:lnSpc>
              <a:spcBef>
                <a:spcPts val="1600"/>
              </a:spcBef>
              <a:spcAft>
                <a:spcPts val="0"/>
              </a:spcAft>
              <a:buSzPts val="2800"/>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Tech 16x9">
  <a:themeElements>
    <a:clrScheme name="Tech_16x9">
      <a:dk1>
        <a:srgbClr val="000000"/>
      </a:dk1>
      <a:lt1>
        <a:srgbClr val="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Tech_16x9">
      <a:dk1>
        <a:srgbClr val="000000"/>
      </a:dk1>
      <a:lt1>
        <a:srgbClr val="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467</Words>
  <Application>Microsoft Macintosh PowerPoint</Application>
  <PresentationFormat>Custom</PresentationFormat>
  <Paragraphs>44</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Tech 16x9</vt:lpstr>
      <vt:lpstr>RETRO NIGHT HOUSE</vt:lpstr>
      <vt:lpstr>RESOURCES USED</vt:lpstr>
      <vt:lpstr>CONCEPT</vt:lpstr>
      <vt:lpstr>THE RETRO NIGHT HOUSE </vt:lpstr>
      <vt:lpstr>STAGING OF THE PROJECT</vt:lpstr>
      <vt:lpstr>WORKING OF THE PROJECT</vt:lpstr>
      <vt:lpstr>BOOT SCREEN</vt:lpstr>
      <vt:lpstr>HOW TO PLAY THE GAME?</vt:lpstr>
      <vt:lpstr>WHAT TO EXPECT IN THE NEXT UPDATE?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RETRO NIGHT HOUSE</dc:title>
  <dc:creator>Charudatta Padhye</dc:creator>
  <cp:lastModifiedBy>Microsoft Office User</cp:lastModifiedBy>
  <cp:revision>1</cp:revision>
  <dcterms:created xsi:type="dcterms:W3CDTF">2020-12-08T08:06:55Z</dcterms:created>
  <dcterms:modified xsi:type="dcterms:W3CDTF">2024-01-15T06:35:11Z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