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6" roundtripDataSignature="AMtx7mh2GIR3g+LCImcrhXOgjfy3WzU3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grpSp>
        <p:nvGrpSpPr>
          <p:cNvPr id="20" name="Google Shape;20;p12"/>
          <p:cNvGrpSpPr/>
          <p:nvPr/>
        </p:nvGrpSpPr>
        <p:grpSpPr>
          <a:xfrm>
            <a:off x="7516443" y="4145281"/>
            <a:ext cx="4686117" cy="2731407"/>
            <a:chOff x="5638800" y="3108960"/>
            <a:chExt cx="3515503" cy="2048555"/>
          </a:xfrm>
        </p:grpSpPr>
        <p:cxnSp>
          <p:nvCxnSpPr>
            <p:cNvPr id="21" name="Google Shape;21;p12"/>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22" name="Google Shape;22;p12"/>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23" name="Google Shape;23;p12"/>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grpSp>
        <p:nvGrpSpPr>
          <p:cNvPr id="24" name="Google Shape;24;p12"/>
          <p:cNvGrpSpPr/>
          <p:nvPr/>
        </p:nvGrpSpPr>
        <p:grpSpPr>
          <a:xfrm>
            <a:off x="-8915" y="6057149"/>
            <a:ext cx="5498725" cy="820207"/>
            <a:chOff x="-6689" y="4553748"/>
            <a:chExt cx="4125119" cy="615155"/>
          </a:xfrm>
        </p:grpSpPr>
        <p:sp>
          <p:nvSpPr>
            <p:cNvPr id="25" name="Google Shape;25;p12"/>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6" name="Google Shape;26;p12"/>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7" name="Google Shape;27;p12"/>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
        <p:nvSpPr>
          <p:cNvPr id="28" name="Google Shape;28;p12"/>
          <p:cNvSpPr txBox="1"/>
          <p:nvPr>
            <p:ph type="ctrTitle"/>
          </p:nvPr>
        </p:nvSpPr>
        <p:spPr>
          <a:xfrm>
            <a:off x="1625176" y="584200"/>
            <a:ext cx="8735325" cy="2000251"/>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0"/>
              </a:spcBef>
              <a:spcAft>
                <a:spcPts val="0"/>
              </a:spcAft>
              <a:buSzPts val="2800"/>
              <a:buNone/>
              <a:defRPr sz="2800" cap="none">
                <a:solidFill>
                  <a:schemeClr val="accent1"/>
                </a:solidFill>
              </a:defRPr>
            </a:lvl1pPr>
            <a:lvl2pPr lvl="1" algn="ctr">
              <a:lnSpc>
                <a:spcPct val="90000"/>
              </a:lnSpc>
              <a:spcBef>
                <a:spcPts val="800"/>
              </a:spcBef>
              <a:spcAft>
                <a:spcPts val="0"/>
              </a:spcAft>
              <a:buSzPts val="1920"/>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30" name="Google Shape;30;p12"/>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1"/>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1"/>
          <p:cNvSpPr txBox="1"/>
          <p:nvPr>
            <p:ph idx="1" type="body"/>
          </p:nvPr>
        </p:nvSpPr>
        <p:spPr>
          <a:xfrm rot="5400000">
            <a:off x="4167998" y="-1247317"/>
            <a:ext cx="4462272" cy="10360501"/>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1" name="Google Shape;91;p21"/>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2"/>
          <p:cNvSpPr txBox="1"/>
          <p:nvPr>
            <p:ph type="title"/>
          </p:nvPr>
        </p:nvSpPr>
        <p:spPr>
          <a:xfrm rot="5400000">
            <a:off x="7414141" y="2006957"/>
            <a:ext cx="5588000" cy="2742486"/>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2"/>
          <p:cNvSpPr txBox="1"/>
          <p:nvPr>
            <p:ph idx="1" type="body"/>
          </p:nvPr>
        </p:nvSpPr>
        <p:spPr>
          <a:xfrm rot="5400000">
            <a:off x="2132317" y="-329235"/>
            <a:ext cx="5588000" cy="7414869"/>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7" name="Google Shape;97;p22"/>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2"/>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3"/>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36" name="Google Shape;36;p13"/>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4"/>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4"/>
          <p:cNvSpPr txBox="1"/>
          <p:nvPr>
            <p:ph idx="1" type="body"/>
          </p:nvPr>
        </p:nvSpPr>
        <p:spPr>
          <a:xfrm>
            <a:off x="1218883" y="1706880"/>
            <a:ext cx="5078677" cy="446532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42" name="Google Shape;42;p14"/>
          <p:cNvSpPr txBox="1"/>
          <p:nvPr>
            <p:ph idx="2" type="body"/>
          </p:nvPr>
        </p:nvSpPr>
        <p:spPr>
          <a:xfrm>
            <a:off x="6500707" y="1706880"/>
            <a:ext cx="5078677" cy="446532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43" name="Google Shape;43;p14"/>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grpSp>
        <p:nvGrpSpPr>
          <p:cNvPr id="47" name="Google Shape;47;p15"/>
          <p:cNvGrpSpPr/>
          <p:nvPr/>
        </p:nvGrpSpPr>
        <p:grpSpPr>
          <a:xfrm>
            <a:off x="7516443" y="4145281"/>
            <a:ext cx="4686117" cy="2731407"/>
            <a:chOff x="5638800" y="3108960"/>
            <a:chExt cx="3515503" cy="2048555"/>
          </a:xfrm>
        </p:grpSpPr>
        <p:cxnSp>
          <p:nvCxnSpPr>
            <p:cNvPr id="48" name="Google Shape;48;p15"/>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49" name="Google Shape;49;p15"/>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50" name="Google Shape;50;p15"/>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sp>
        <p:nvSpPr>
          <p:cNvPr id="51" name="Google Shape;51;p15"/>
          <p:cNvSpPr txBox="1"/>
          <p:nvPr>
            <p:ph type="title"/>
          </p:nvPr>
        </p:nvSpPr>
        <p:spPr>
          <a:xfrm>
            <a:off x="1625177" y="2209801"/>
            <a:ext cx="8938472" cy="2764335"/>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5"/>
          <p:cNvSpPr txBox="1"/>
          <p:nvPr>
            <p:ph idx="1" type="body"/>
          </p:nvPr>
        </p:nvSpPr>
        <p:spPr>
          <a:xfrm>
            <a:off x="1625176" y="4951266"/>
            <a:ext cx="7069519" cy="1220933"/>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0"/>
              </a:spcBef>
              <a:spcAft>
                <a:spcPts val="0"/>
              </a:spcAft>
              <a:buSzPts val="2800"/>
              <a:buNone/>
              <a:defRPr sz="2800" cap="none">
                <a:solidFill>
                  <a:schemeClr val="accent1"/>
                </a:solidFill>
              </a:defRPr>
            </a:lvl1pPr>
            <a:lvl2pPr indent="-228600" lvl="1" marL="914400" algn="l">
              <a:lnSpc>
                <a:spcPct val="90000"/>
              </a:lnSpc>
              <a:spcBef>
                <a:spcPts val="800"/>
              </a:spcBef>
              <a:spcAft>
                <a:spcPts val="0"/>
              </a:spcAft>
              <a:buSzPts val="1920"/>
              <a:buNone/>
              <a:defRPr sz="2400">
                <a:solidFill>
                  <a:schemeClr val="lt1"/>
                </a:solidFill>
              </a:defRPr>
            </a:lvl2pPr>
            <a:lvl3pPr indent="-228600" lvl="2" marL="1371600" algn="l">
              <a:lnSpc>
                <a:spcPct val="90000"/>
              </a:lnSpc>
              <a:spcBef>
                <a:spcPts val="800"/>
              </a:spcBef>
              <a:spcAft>
                <a:spcPts val="0"/>
              </a:spcAft>
              <a:buSzPts val="1680"/>
              <a:buNone/>
              <a:defRPr sz="2100">
                <a:solidFill>
                  <a:schemeClr val="lt1"/>
                </a:solidFill>
              </a:defRPr>
            </a:lvl3pPr>
            <a:lvl4pPr indent="-228600" lvl="3" marL="1828800" algn="l">
              <a:lnSpc>
                <a:spcPct val="90000"/>
              </a:lnSpc>
              <a:spcBef>
                <a:spcPts val="800"/>
              </a:spcBef>
              <a:spcAft>
                <a:spcPts val="0"/>
              </a:spcAft>
              <a:buSzPts val="1520"/>
              <a:buNone/>
              <a:defRPr sz="1900">
                <a:solidFill>
                  <a:schemeClr val="lt1"/>
                </a:solidFill>
              </a:defRPr>
            </a:lvl4pPr>
            <a:lvl5pPr indent="-228600" lvl="4" marL="2286000" algn="l">
              <a:lnSpc>
                <a:spcPct val="90000"/>
              </a:lnSpc>
              <a:spcBef>
                <a:spcPts val="800"/>
              </a:spcBef>
              <a:spcAft>
                <a:spcPts val="0"/>
              </a:spcAft>
              <a:buSzPts val="1520"/>
              <a:buNone/>
              <a:defRPr sz="1900">
                <a:solidFill>
                  <a:schemeClr val="lt1"/>
                </a:solidFill>
              </a:defRPr>
            </a:lvl5pPr>
            <a:lvl6pPr indent="-228600" lvl="5" marL="2743200" algn="l">
              <a:lnSpc>
                <a:spcPct val="90000"/>
              </a:lnSpc>
              <a:spcBef>
                <a:spcPts val="800"/>
              </a:spcBef>
              <a:spcAft>
                <a:spcPts val="0"/>
              </a:spcAft>
              <a:buSzPts val="1520"/>
              <a:buNone/>
              <a:defRPr sz="1900">
                <a:solidFill>
                  <a:schemeClr val="lt1"/>
                </a:solidFill>
              </a:defRPr>
            </a:lvl6pPr>
            <a:lvl7pPr indent="-228600" lvl="6" marL="3200400" algn="l">
              <a:lnSpc>
                <a:spcPct val="90000"/>
              </a:lnSpc>
              <a:spcBef>
                <a:spcPts val="800"/>
              </a:spcBef>
              <a:spcAft>
                <a:spcPts val="0"/>
              </a:spcAft>
              <a:buSzPts val="1520"/>
              <a:buNone/>
              <a:defRPr sz="1900">
                <a:solidFill>
                  <a:schemeClr val="lt1"/>
                </a:solidFill>
              </a:defRPr>
            </a:lvl7pPr>
            <a:lvl8pPr indent="-228600" lvl="7" marL="3657600" algn="l">
              <a:lnSpc>
                <a:spcPct val="90000"/>
              </a:lnSpc>
              <a:spcBef>
                <a:spcPts val="800"/>
              </a:spcBef>
              <a:spcAft>
                <a:spcPts val="0"/>
              </a:spcAft>
              <a:buSzPts val="1520"/>
              <a:buNone/>
              <a:defRPr sz="1900">
                <a:solidFill>
                  <a:schemeClr val="lt1"/>
                </a:solidFill>
              </a:defRPr>
            </a:lvl8pPr>
            <a:lvl9pPr indent="-228600" lvl="8" marL="4114800" algn="l">
              <a:lnSpc>
                <a:spcPct val="90000"/>
              </a:lnSpc>
              <a:spcBef>
                <a:spcPts val="800"/>
              </a:spcBef>
              <a:spcAft>
                <a:spcPts val="0"/>
              </a:spcAft>
              <a:buSzPts val="1520"/>
              <a:buNone/>
              <a:defRPr sz="1900">
                <a:solidFill>
                  <a:schemeClr val="lt1"/>
                </a:solidFill>
              </a:defRPr>
            </a:lvl9pPr>
          </a:lstStyle>
          <a:p/>
        </p:txBody>
      </p:sp>
      <p:sp>
        <p:nvSpPr>
          <p:cNvPr id="53" name="Google Shape;53;p15"/>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6"/>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6"/>
          <p:cNvSpPr txBox="1"/>
          <p:nvPr>
            <p:ph idx="1" type="body"/>
          </p:nvPr>
        </p:nvSpPr>
        <p:spPr>
          <a:xfrm>
            <a:off x="1218883"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0"/>
              <a:buNone/>
              <a:defRPr b="0" sz="2800" cap="none">
                <a:solidFill>
                  <a:schemeClr val="accent1"/>
                </a:solidFill>
              </a:defRPr>
            </a:lvl1pPr>
            <a:lvl2pPr indent="-228600" lvl="1" marL="914400" algn="l">
              <a:lnSpc>
                <a:spcPct val="90000"/>
              </a:lnSpc>
              <a:spcBef>
                <a:spcPts val="800"/>
              </a:spcBef>
              <a:spcAft>
                <a:spcPts val="0"/>
              </a:spcAft>
              <a:buSzPts val="2160"/>
              <a:buNone/>
              <a:defRPr b="1" sz="2700"/>
            </a:lvl2pPr>
            <a:lvl3pPr indent="-228600" lvl="2" marL="1371600" algn="l">
              <a:lnSpc>
                <a:spcPct val="90000"/>
              </a:lnSpc>
              <a:spcBef>
                <a:spcPts val="800"/>
              </a:spcBef>
              <a:spcAft>
                <a:spcPts val="0"/>
              </a:spcAft>
              <a:buSzPts val="1920"/>
              <a:buNone/>
              <a:defRPr b="1" sz="2400"/>
            </a:lvl3pPr>
            <a:lvl4pPr indent="-228600" lvl="3" marL="1828800" algn="l">
              <a:lnSpc>
                <a:spcPct val="90000"/>
              </a:lnSpc>
              <a:spcBef>
                <a:spcPts val="800"/>
              </a:spcBef>
              <a:spcAft>
                <a:spcPts val="0"/>
              </a:spcAft>
              <a:buSzPts val="1680"/>
              <a:buNone/>
              <a:defRPr b="1" sz="2100"/>
            </a:lvl4pPr>
            <a:lvl5pPr indent="-228600" lvl="4" marL="2286000" algn="l">
              <a:lnSpc>
                <a:spcPct val="90000"/>
              </a:lnSpc>
              <a:spcBef>
                <a:spcPts val="800"/>
              </a:spcBef>
              <a:spcAft>
                <a:spcPts val="0"/>
              </a:spcAft>
              <a:buSzPts val="1680"/>
              <a:buNone/>
              <a:defRPr b="1" sz="2100"/>
            </a:lvl5pPr>
            <a:lvl6pPr indent="-228600" lvl="5" marL="2743200" algn="l">
              <a:lnSpc>
                <a:spcPct val="90000"/>
              </a:lnSpc>
              <a:spcBef>
                <a:spcPts val="800"/>
              </a:spcBef>
              <a:spcAft>
                <a:spcPts val="0"/>
              </a:spcAft>
              <a:buSzPts val="1680"/>
              <a:buNone/>
              <a:defRPr b="1" sz="2100"/>
            </a:lvl6pPr>
            <a:lvl7pPr indent="-228600" lvl="6" marL="3200400" algn="l">
              <a:lnSpc>
                <a:spcPct val="90000"/>
              </a:lnSpc>
              <a:spcBef>
                <a:spcPts val="800"/>
              </a:spcBef>
              <a:spcAft>
                <a:spcPts val="0"/>
              </a:spcAft>
              <a:buSzPts val="1680"/>
              <a:buNone/>
              <a:defRPr b="1" sz="2100"/>
            </a:lvl7pPr>
            <a:lvl8pPr indent="-228600" lvl="7" marL="3657600" algn="l">
              <a:lnSpc>
                <a:spcPct val="90000"/>
              </a:lnSpc>
              <a:spcBef>
                <a:spcPts val="800"/>
              </a:spcBef>
              <a:spcAft>
                <a:spcPts val="0"/>
              </a:spcAft>
              <a:buSzPts val="1680"/>
              <a:buNone/>
              <a:defRPr b="1" sz="2100"/>
            </a:lvl8pPr>
            <a:lvl9pPr indent="-228600" lvl="8" marL="4114800" algn="l">
              <a:lnSpc>
                <a:spcPct val="90000"/>
              </a:lnSpc>
              <a:spcBef>
                <a:spcPts val="800"/>
              </a:spcBef>
              <a:spcAft>
                <a:spcPts val="0"/>
              </a:spcAft>
              <a:buSzPts val="1680"/>
              <a:buNone/>
              <a:defRPr b="1" sz="2100"/>
            </a:lvl9pPr>
          </a:lstStyle>
          <a:p/>
        </p:txBody>
      </p:sp>
      <p:sp>
        <p:nvSpPr>
          <p:cNvPr id="59" name="Google Shape;59;p16"/>
          <p:cNvSpPr txBox="1"/>
          <p:nvPr>
            <p:ph idx="2" type="body"/>
          </p:nvPr>
        </p:nvSpPr>
        <p:spPr>
          <a:xfrm>
            <a:off x="1218883" y="2717800"/>
            <a:ext cx="5078677" cy="34544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0" name="Google Shape;60;p16"/>
          <p:cNvSpPr txBox="1"/>
          <p:nvPr>
            <p:ph idx="3" type="body"/>
          </p:nvPr>
        </p:nvSpPr>
        <p:spPr>
          <a:xfrm>
            <a:off x="6496644"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0"/>
              <a:buNone/>
              <a:defRPr b="0" sz="2800" cap="none">
                <a:solidFill>
                  <a:schemeClr val="accent1"/>
                </a:solidFill>
              </a:defRPr>
            </a:lvl1pPr>
            <a:lvl2pPr indent="-228600" lvl="1" marL="914400" algn="l">
              <a:lnSpc>
                <a:spcPct val="90000"/>
              </a:lnSpc>
              <a:spcBef>
                <a:spcPts val="800"/>
              </a:spcBef>
              <a:spcAft>
                <a:spcPts val="0"/>
              </a:spcAft>
              <a:buSzPts val="2160"/>
              <a:buNone/>
              <a:defRPr b="1" sz="2700"/>
            </a:lvl2pPr>
            <a:lvl3pPr indent="-228600" lvl="2" marL="1371600" algn="l">
              <a:lnSpc>
                <a:spcPct val="90000"/>
              </a:lnSpc>
              <a:spcBef>
                <a:spcPts val="800"/>
              </a:spcBef>
              <a:spcAft>
                <a:spcPts val="0"/>
              </a:spcAft>
              <a:buSzPts val="1920"/>
              <a:buNone/>
              <a:defRPr b="1" sz="2400"/>
            </a:lvl3pPr>
            <a:lvl4pPr indent="-228600" lvl="3" marL="1828800" algn="l">
              <a:lnSpc>
                <a:spcPct val="90000"/>
              </a:lnSpc>
              <a:spcBef>
                <a:spcPts val="800"/>
              </a:spcBef>
              <a:spcAft>
                <a:spcPts val="0"/>
              </a:spcAft>
              <a:buSzPts val="1680"/>
              <a:buNone/>
              <a:defRPr b="1" sz="2100"/>
            </a:lvl4pPr>
            <a:lvl5pPr indent="-228600" lvl="4" marL="2286000" algn="l">
              <a:lnSpc>
                <a:spcPct val="90000"/>
              </a:lnSpc>
              <a:spcBef>
                <a:spcPts val="800"/>
              </a:spcBef>
              <a:spcAft>
                <a:spcPts val="0"/>
              </a:spcAft>
              <a:buSzPts val="1680"/>
              <a:buNone/>
              <a:defRPr b="1" sz="2100"/>
            </a:lvl5pPr>
            <a:lvl6pPr indent="-228600" lvl="5" marL="2743200" algn="l">
              <a:lnSpc>
                <a:spcPct val="90000"/>
              </a:lnSpc>
              <a:spcBef>
                <a:spcPts val="800"/>
              </a:spcBef>
              <a:spcAft>
                <a:spcPts val="0"/>
              </a:spcAft>
              <a:buSzPts val="1680"/>
              <a:buNone/>
              <a:defRPr b="1" sz="2100"/>
            </a:lvl6pPr>
            <a:lvl7pPr indent="-228600" lvl="6" marL="3200400" algn="l">
              <a:lnSpc>
                <a:spcPct val="90000"/>
              </a:lnSpc>
              <a:spcBef>
                <a:spcPts val="800"/>
              </a:spcBef>
              <a:spcAft>
                <a:spcPts val="0"/>
              </a:spcAft>
              <a:buSzPts val="1680"/>
              <a:buNone/>
              <a:defRPr b="1" sz="2100"/>
            </a:lvl7pPr>
            <a:lvl8pPr indent="-228600" lvl="7" marL="3657600" algn="l">
              <a:lnSpc>
                <a:spcPct val="90000"/>
              </a:lnSpc>
              <a:spcBef>
                <a:spcPts val="800"/>
              </a:spcBef>
              <a:spcAft>
                <a:spcPts val="0"/>
              </a:spcAft>
              <a:buSzPts val="1680"/>
              <a:buNone/>
              <a:defRPr b="1" sz="2100"/>
            </a:lvl8pPr>
            <a:lvl9pPr indent="-228600" lvl="8" marL="4114800" algn="l">
              <a:lnSpc>
                <a:spcPct val="90000"/>
              </a:lnSpc>
              <a:spcBef>
                <a:spcPts val="800"/>
              </a:spcBef>
              <a:spcAft>
                <a:spcPts val="0"/>
              </a:spcAft>
              <a:buSzPts val="1680"/>
              <a:buNone/>
              <a:defRPr b="1" sz="2100"/>
            </a:lvl9pPr>
          </a:lstStyle>
          <a:p/>
        </p:txBody>
      </p:sp>
      <p:sp>
        <p:nvSpPr>
          <p:cNvPr id="61" name="Google Shape;61;p16"/>
          <p:cNvSpPr txBox="1"/>
          <p:nvPr>
            <p:ph idx="4" type="body"/>
          </p:nvPr>
        </p:nvSpPr>
        <p:spPr>
          <a:xfrm>
            <a:off x="6500707" y="2717800"/>
            <a:ext cx="5078677" cy="34544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2" name="Google Shape;62;p16"/>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0"/>
              <a:buFont typeface="Calibri"/>
              <a:buNone/>
              <a:defRPr b="0" sz="2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id="68" name="Google Shape;68;p17"/>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9" name="Google Shape;69;p17"/>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8"/>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0"/>
              <a:buFont typeface="Calibri"/>
              <a:buNone/>
              <a:defRPr b="0" sz="2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descr="An empty placeholder to add an image. Click on the placeholder and select the image that you wish to add." id="75" name="Google Shape;75;p18"/>
          <p:cNvSpPr/>
          <p:nvPr>
            <p:ph idx="2" type="pic"/>
          </p:nvPr>
        </p:nvSpPr>
        <p:spPr>
          <a:xfrm>
            <a:off x="5484971" y="584200"/>
            <a:ext cx="6094413" cy="5588000"/>
          </a:xfrm>
          <a:prstGeom prst="rect">
            <a:avLst/>
          </a:prstGeom>
          <a:noFill/>
          <a:ln cap="flat" cmpd="sng" w="12700">
            <a:solidFill>
              <a:srgbClr val="3F3F3F"/>
            </a:solidFill>
            <a:prstDash val="solid"/>
            <a:miter lim="800000"/>
            <a:headEnd len="sm" w="sm" type="none"/>
            <a:tailEnd len="sm" w="sm" type="none"/>
          </a:ln>
        </p:spPr>
      </p:sp>
      <p:sp>
        <p:nvSpPr>
          <p:cNvPr id="76" name="Google Shape;76;p18"/>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9"/>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20"/>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Google Shape;10;p11"/>
          <p:cNvGrpSpPr/>
          <p:nvPr/>
        </p:nvGrpSpPr>
        <p:grpSpPr>
          <a:xfrm>
            <a:off x="-15870" y="-3174"/>
            <a:ext cx="819993" cy="5229225"/>
            <a:chOff x="-11906" y="-2381"/>
            <a:chExt cx="615155" cy="3921919"/>
          </a:xfrm>
        </p:grpSpPr>
        <p:sp>
          <p:nvSpPr>
            <p:cNvPr id="11" name="Google Shape;11;p11"/>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2" name="Google Shape;12;p11"/>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3" name="Google Shape;13;p11"/>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
        <p:nvSpPr>
          <p:cNvPr id="14" name="Google Shape;14;p11"/>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1"/>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Google Shape;16;p11"/>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7" name="Google Shape;17;p11"/>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8" name="Google Shape;18;p11"/>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25176" y="584200"/>
            <a:ext cx="8735325" cy="2000251"/>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5400"/>
              <a:buFont typeface="Calibri"/>
              <a:buNone/>
            </a:pPr>
            <a:r>
              <a:rPr lang="en-US"/>
              <a:t>RETRO NIGHT HOUSE</a:t>
            </a:r>
            <a:endParaRPr/>
          </a:p>
        </p:txBody>
      </p:sp>
      <p:sp>
        <p:nvSpPr>
          <p:cNvPr id="105" name="Google Shape;105;p1"/>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n-US"/>
              <a:t>			ADRENALINE INSIDE</a:t>
            </a:r>
            <a:endParaRPr/>
          </a:p>
        </p:txBody>
      </p:sp>
      <p:pic>
        <p:nvPicPr>
          <p:cNvPr id="106" name="Google Shape;106;p1"/>
          <p:cNvPicPr preferRelativeResize="0"/>
          <p:nvPr/>
        </p:nvPicPr>
        <p:blipFill>
          <a:blip r:embed="rId3">
            <a:alphaModFix/>
          </a:blip>
          <a:stretch>
            <a:fillRect/>
          </a:stretch>
        </p:blipFill>
        <p:spPr>
          <a:xfrm>
            <a:off x="7391175" y="3429000"/>
            <a:ext cx="2184400" cy="2184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accent1"/>
              </a:buClr>
              <a:buSzPts val="2800"/>
              <a:buFont typeface="Calibri"/>
              <a:buNone/>
            </a:pPr>
            <a:r>
              <a:rPr lang="en-US"/>
              <a:t>THANK YOU</a:t>
            </a:r>
            <a:endParaRPr/>
          </a:p>
        </p:txBody>
      </p:sp>
      <p:sp>
        <p:nvSpPr>
          <p:cNvPr id="177" name="Google Shape;177;p10"/>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000"/>
              <a:buNone/>
            </a:pPr>
            <a:r>
              <a:rPr lang="en-US"/>
              <a:t>-ARYAN SAHU(2019BTCS018)</a:t>
            </a:r>
            <a:endParaRPr/>
          </a:p>
          <a:p>
            <a:pPr indent="0" lvl="0" marL="0" rtl="0" algn="l">
              <a:lnSpc>
                <a:spcPct val="90000"/>
              </a:lnSpc>
              <a:spcBef>
                <a:spcPts val="1600"/>
              </a:spcBef>
              <a:spcAft>
                <a:spcPts val="0"/>
              </a:spcAft>
              <a:buSzPts val="2000"/>
              <a:buNone/>
            </a:pPr>
            <a:r>
              <a:rPr lang="en-US"/>
              <a:t>-CHARUDATTA PADHYE(2019BTCS024)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3600"/>
              <a:buFont typeface="Calibri"/>
              <a:buNone/>
            </a:pPr>
            <a:r>
              <a:rPr lang="en-US"/>
              <a:t>RESOURCES USED</a:t>
            </a:r>
            <a:endParaRPr/>
          </a:p>
        </p:txBody>
      </p:sp>
      <p:sp>
        <p:nvSpPr>
          <p:cNvPr id="112" name="Google Shape;112;p2"/>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p>
            <a:pPr indent="-304747" lvl="0" marL="304747" rtl="0" algn="l">
              <a:lnSpc>
                <a:spcPct val="90000"/>
              </a:lnSpc>
              <a:spcBef>
                <a:spcPts val="0"/>
              </a:spcBef>
              <a:spcAft>
                <a:spcPts val="0"/>
              </a:spcAft>
              <a:buSzPts val="2800"/>
              <a:buChar char="•"/>
            </a:pPr>
            <a:r>
              <a:rPr lang="en-US"/>
              <a:t>This wholesome portable game possess the power of ATmega-328P and runs on Arduino Nano microcontroller board.</a:t>
            </a:r>
            <a:endParaRPr/>
          </a:p>
          <a:p>
            <a:pPr indent="-304747" lvl="0" marL="304747" rtl="0" algn="l">
              <a:lnSpc>
                <a:spcPct val="90000"/>
              </a:lnSpc>
              <a:spcBef>
                <a:spcPts val="1600"/>
              </a:spcBef>
              <a:spcAft>
                <a:spcPts val="0"/>
              </a:spcAft>
              <a:buSzPts val="2800"/>
              <a:buChar char="•"/>
            </a:pPr>
            <a:r>
              <a:rPr lang="en-US"/>
              <a:t>Jumper Cables for wiring connections of the RN-HOUSE.</a:t>
            </a:r>
            <a:endParaRPr/>
          </a:p>
          <a:p>
            <a:pPr indent="-304747" lvl="0" marL="304747" rtl="0" algn="l">
              <a:lnSpc>
                <a:spcPct val="90000"/>
              </a:lnSpc>
              <a:spcBef>
                <a:spcPts val="1600"/>
              </a:spcBef>
              <a:spcAft>
                <a:spcPts val="0"/>
              </a:spcAft>
              <a:buSzPts val="2800"/>
              <a:buChar char="•"/>
            </a:pPr>
            <a:r>
              <a:rPr lang="en-US"/>
              <a:t>10 LED’s &amp; switches for gaming visual operations.</a:t>
            </a:r>
            <a:endParaRPr/>
          </a:p>
          <a:p>
            <a:pPr indent="-304747" lvl="0" marL="304747" rtl="0" algn="l">
              <a:lnSpc>
                <a:spcPct val="90000"/>
              </a:lnSpc>
              <a:spcBef>
                <a:spcPts val="1600"/>
              </a:spcBef>
              <a:spcAft>
                <a:spcPts val="0"/>
              </a:spcAft>
              <a:buSzPts val="2800"/>
              <a:buChar char="•"/>
            </a:pPr>
            <a:r>
              <a:rPr lang="en-US"/>
              <a:t>Ten 240 ohm resistors used so that current is limited.</a:t>
            </a:r>
            <a:endParaRPr/>
          </a:p>
          <a:p>
            <a:pPr indent="-304747" lvl="0" marL="304747" rtl="0" algn="l">
              <a:lnSpc>
                <a:spcPct val="90000"/>
              </a:lnSpc>
              <a:spcBef>
                <a:spcPts val="1600"/>
              </a:spcBef>
              <a:spcAft>
                <a:spcPts val="0"/>
              </a:spcAft>
              <a:buSzPts val="2800"/>
              <a:buChar char="•"/>
            </a:pPr>
            <a:r>
              <a:rPr lang="en-US"/>
              <a:t>This game can be powered from any 5V power source.</a:t>
            </a:r>
            <a:endParaRPr/>
          </a:p>
          <a:p>
            <a:pPr indent="-304747" lvl="0" marL="304747" rtl="0" algn="l">
              <a:lnSpc>
                <a:spcPct val="90000"/>
              </a:lnSpc>
              <a:spcBef>
                <a:spcPts val="1600"/>
              </a:spcBef>
              <a:spcAft>
                <a:spcPts val="0"/>
              </a:spcAft>
              <a:buSzPts val="2800"/>
              <a:buChar char="•"/>
            </a:pPr>
            <a:r>
              <a:rPr lang="en-US"/>
              <a:t>A box where all these components make their home for action packed gaming.</a:t>
            </a:r>
            <a:endParaRPr/>
          </a:p>
          <a:p>
            <a:pPr indent="-126947" lvl="0" marL="304747" rtl="0" algn="l">
              <a:lnSpc>
                <a:spcPct val="90000"/>
              </a:lnSpc>
              <a:spcBef>
                <a:spcPts val="1600"/>
              </a:spcBef>
              <a:spcAft>
                <a:spcPts val="0"/>
              </a:spcAft>
              <a:buSzPts val="2800"/>
              <a:buNone/>
            </a:pPr>
            <a:r>
              <a:t/>
            </a:r>
            <a:endParaRPr/>
          </a:p>
          <a:p>
            <a:pPr indent="-126947" lvl="0" marL="304747" rtl="0" algn="l">
              <a:lnSpc>
                <a:spcPct val="90000"/>
              </a:lnSpc>
              <a:spcBef>
                <a:spcPts val="1600"/>
              </a:spcBef>
              <a:spcAft>
                <a:spcPts val="0"/>
              </a:spcAft>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3600"/>
              <a:buFont typeface="Calibri"/>
              <a:buNone/>
            </a:pPr>
            <a:r>
              <a:rPr lang="en-US"/>
              <a:t>CONCEPT</a:t>
            </a:r>
            <a:endParaRPr/>
          </a:p>
        </p:txBody>
      </p:sp>
      <p:sp>
        <p:nvSpPr>
          <p:cNvPr id="118" name="Google Shape;118;p3"/>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n-US"/>
              <a:t>Nowadays, gaming has been limited to mobile phones and console based devices. </a:t>
            </a:r>
            <a:endParaRPr/>
          </a:p>
          <a:p>
            <a:pPr indent="0" lvl="0" marL="0" rtl="0" algn="l">
              <a:lnSpc>
                <a:spcPct val="90000"/>
              </a:lnSpc>
              <a:spcBef>
                <a:spcPts val="1600"/>
              </a:spcBef>
              <a:spcAft>
                <a:spcPts val="0"/>
              </a:spcAft>
              <a:buSzPts val="2800"/>
              <a:buNone/>
            </a:pPr>
            <a:r>
              <a:rPr b="1" lang="en-US"/>
              <a:t>RETRO NIGHT HOUSE </a:t>
            </a:r>
            <a:r>
              <a:rPr lang="en-US"/>
              <a:t>brings back the old memories in the time back then when we played arcade games, chilled with our friends, competed with them and laughed together. </a:t>
            </a:r>
            <a:endParaRPr/>
          </a:p>
          <a:p>
            <a:pPr indent="0" lvl="0" marL="0" rtl="0" algn="l">
              <a:lnSpc>
                <a:spcPct val="90000"/>
              </a:lnSpc>
              <a:spcBef>
                <a:spcPts val="1600"/>
              </a:spcBef>
              <a:spcAft>
                <a:spcPts val="0"/>
              </a:spcAft>
              <a:buSzPts val="2800"/>
              <a:buNone/>
            </a:pPr>
            <a:r>
              <a:rPr lang="en-US"/>
              <a:t>This arcade game is a future packed game where you can attach it to any of your devices to give it a power source. It is made as much as portable as your power banks.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3600"/>
              <a:buFont typeface="Calibri"/>
              <a:buNone/>
            </a:pPr>
            <a:r>
              <a:rPr lang="en-US"/>
              <a:t>THE RETRO NIGHT HOUSE </a:t>
            </a:r>
            <a:endParaRPr/>
          </a:p>
        </p:txBody>
      </p:sp>
      <p:sp>
        <p:nvSpPr>
          <p:cNvPr id="124" name="Google Shape;124;p4"/>
          <p:cNvSpPr txBox="1"/>
          <p:nvPr>
            <p:ph idx="1" type="body"/>
          </p:nvPr>
        </p:nvSpPr>
        <p:spPr>
          <a:xfrm>
            <a:off x="1218883" y="1706880"/>
            <a:ext cx="5078677" cy="446532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n-US"/>
              <a:t>This game has a simple rule: </a:t>
            </a:r>
            <a:endParaRPr/>
          </a:p>
          <a:p>
            <a:pPr indent="0" lvl="0" marL="0" rtl="0" algn="l">
              <a:lnSpc>
                <a:spcPct val="90000"/>
              </a:lnSpc>
              <a:spcBef>
                <a:spcPts val="1600"/>
              </a:spcBef>
              <a:spcAft>
                <a:spcPts val="0"/>
              </a:spcAft>
              <a:buSzPts val="2800"/>
              <a:buNone/>
            </a:pPr>
            <a:r>
              <a:rPr lang="en-US"/>
              <a:t>In the running strip of the lights, you have to take your focus to the next level because here you win by capturing the pause of the light at the starting point of your opponent. If you lose, the lights will run again in a challenging way</a:t>
            </a:r>
            <a:endParaRPr/>
          </a:p>
        </p:txBody>
      </p:sp>
      <p:pic>
        <p:nvPicPr>
          <p:cNvPr id="125" name="Google Shape;125;p4"/>
          <p:cNvPicPr preferRelativeResize="0"/>
          <p:nvPr>
            <p:ph idx="2" type="body"/>
          </p:nvPr>
        </p:nvPicPr>
        <p:blipFill rotWithShape="1">
          <a:blip r:embed="rId3">
            <a:alphaModFix/>
          </a:blip>
          <a:srcRect b="0" l="0" r="0" t="0"/>
          <a:stretch/>
        </p:blipFill>
        <p:spPr>
          <a:xfrm>
            <a:off x="6780212" y="2286000"/>
            <a:ext cx="4533988" cy="30341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3600"/>
              <a:buFont typeface="Calibri"/>
              <a:buNone/>
            </a:pPr>
            <a:r>
              <a:rPr lang="en-US"/>
              <a:t>STAGING OF THE PROJECT</a:t>
            </a:r>
            <a:endParaRPr/>
          </a:p>
        </p:txBody>
      </p:sp>
      <p:grpSp>
        <p:nvGrpSpPr>
          <p:cNvPr id="132" name="Google Shape;132;p5"/>
          <p:cNvGrpSpPr/>
          <p:nvPr/>
        </p:nvGrpSpPr>
        <p:grpSpPr>
          <a:xfrm>
            <a:off x="2055812" y="1905000"/>
            <a:ext cx="5078411" cy="4465636"/>
            <a:chOff x="0" y="0"/>
            <a:chExt cx="5078411" cy="4465636"/>
          </a:xfrm>
        </p:grpSpPr>
        <p:sp>
          <p:nvSpPr>
            <p:cNvPr id="133" name="Google Shape;133;p5"/>
            <p:cNvSpPr/>
            <p:nvPr/>
          </p:nvSpPr>
          <p:spPr>
            <a:xfrm>
              <a:off x="0" y="0"/>
              <a:ext cx="4316650" cy="1339691"/>
            </a:xfrm>
            <a:prstGeom prst="roundRect">
              <a:avLst>
                <a:gd fmla="val 10000" name="adj"/>
              </a:avLst>
            </a:prstGeom>
            <a:gradFill>
              <a:gsLst>
                <a:gs pos="0">
                  <a:srgbClr val="703000"/>
                </a:gs>
                <a:gs pos="50000">
                  <a:srgbClr val="A44A00"/>
                </a:gs>
                <a:gs pos="70000">
                  <a:srgbClr val="BC5500"/>
                </a:gs>
                <a:gs pos="100000">
                  <a:srgbClr val="F26D00"/>
                </a:gs>
              </a:gsLst>
              <a:lin ang="16200000" scaled="0"/>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txBox="1"/>
            <p:nvPr/>
          </p:nvSpPr>
          <p:spPr>
            <a:xfrm>
              <a:off x="39238" y="39238"/>
              <a:ext cx="2871019" cy="1261215"/>
            </a:xfrm>
            <a:prstGeom prst="rect">
              <a:avLst/>
            </a:prstGeom>
            <a:noFill/>
            <a:ln>
              <a:noFill/>
            </a:ln>
          </p:spPr>
          <p:txBody>
            <a:bodyPr anchorCtr="0" anchor="ctr"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alibri"/>
                <a:buNone/>
              </a:pPr>
              <a:r>
                <a:rPr b="0" i="0" lang="en-US" sz="3500" u="none" cap="none" strike="noStrike">
                  <a:solidFill>
                    <a:schemeClr val="lt1"/>
                  </a:solidFill>
                  <a:latin typeface="Calibri"/>
                  <a:ea typeface="Calibri"/>
                  <a:cs typeface="Calibri"/>
                  <a:sym typeface="Calibri"/>
                </a:rPr>
                <a:t>Wiring of the project</a:t>
              </a:r>
              <a:endParaRPr/>
            </a:p>
          </p:txBody>
        </p:sp>
        <p:sp>
          <p:nvSpPr>
            <p:cNvPr id="135" name="Google Shape;135;p5"/>
            <p:cNvSpPr/>
            <p:nvPr/>
          </p:nvSpPr>
          <p:spPr>
            <a:xfrm>
              <a:off x="380880" y="1562972"/>
              <a:ext cx="4316650" cy="1339691"/>
            </a:xfrm>
            <a:prstGeom prst="roundRect">
              <a:avLst>
                <a:gd fmla="val 10000" name="adj"/>
              </a:avLst>
            </a:prstGeom>
            <a:gradFill>
              <a:gsLst>
                <a:gs pos="0">
                  <a:srgbClr val="5A005E"/>
                </a:gs>
                <a:gs pos="50000">
                  <a:srgbClr val="920097"/>
                </a:gs>
                <a:gs pos="70000">
                  <a:srgbClr val="A100A7"/>
                </a:gs>
                <a:gs pos="100000">
                  <a:srgbClr val="C800CE"/>
                </a:gs>
              </a:gsLst>
              <a:lin ang="16200000" scaled="0"/>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txBox="1"/>
            <p:nvPr/>
          </p:nvSpPr>
          <p:spPr>
            <a:xfrm>
              <a:off x="420118" y="1602210"/>
              <a:ext cx="2986494" cy="1261215"/>
            </a:xfrm>
            <a:prstGeom prst="rect">
              <a:avLst/>
            </a:prstGeom>
            <a:noFill/>
            <a:ln>
              <a:noFill/>
            </a:ln>
          </p:spPr>
          <p:txBody>
            <a:bodyPr anchorCtr="0" anchor="ctr"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alibri"/>
                <a:buNone/>
              </a:pPr>
              <a:r>
                <a:rPr b="0" i="0" lang="en-US" sz="3500" u="none" cap="none" strike="noStrike">
                  <a:solidFill>
                    <a:schemeClr val="lt1"/>
                  </a:solidFill>
                  <a:latin typeface="Calibri"/>
                  <a:ea typeface="Calibri"/>
                  <a:cs typeface="Calibri"/>
                  <a:sym typeface="Calibri"/>
                </a:rPr>
                <a:t>Compilation of code</a:t>
              </a:r>
              <a:endParaRPr/>
            </a:p>
          </p:txBody>
        </p:sp>
        <p:sp>
          <p:nvSpPr>
            <p:cNvPr id="137" name="Google Shape;137;p5"/>
            <p:cNvSpPr/>
            <p:nvPr/>
          </p:nvSpPr>
          <p:spPr>
            <a:xfrm>
              <a:off x="761761" y="3125945"/>
              <a:ext cx="4316650" cy="1339691"/>
            </a:xfrm>
            <a:prstGeom prst="roundRect">
              <a:avLst>
                <a:gd fmla="val 10000" name="adj"/>
              </a:avLst>
            </a:prstGeom>
            <a:gradFill>
              <a:gsLst>
                <a:gs pos="0">
                  <a:srgbClr val="394404"/>
                </a:gs>
                <a:gs pos="50000">
                  <a:srgbClr val="5F6F0F"/>
                </a:gs>
                <a:gs pos="70000">
                  <a:srgbClr val="65741A"/>
                </a:gs>
                <a:gs pos="100000">
                  <a:srgbClr val="C5E22B"/>
                </a:gs>
              </a:gsLst>
              <a:lin ang="16200000" scaled="0"/>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txBox="1"/>
            <p:nvPr/>
          </p:nvSpPr>
          <p:spPr>
            <a:xfrm>
              <a:off x="800999" y="3165183"/>
              <a:ext cx="2986494" cy="1261215"/>
            </a:xfrm>
            <a:prstGeom prst="rect">
              <a:avLst/>
            </a:prstGeom>
            <a:noFill/>
            <a:ln>
              <a:noFill/>
            </a:ln>
          </p:spPr>
          <p:txBody>
            <a:bodyPr anchorCtr="0" anchor="ctr"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alibri"/>
                <a:buNone/>
              </a:pPr>
              <a:r>
                <a:rPr b="0" i="0" lang="en-US" sz="3500" u="none" cap="none" strike="noStrike">
                  <a:solidFill>
                    <a:schemeClr val="lt1"/>
                  </a:solidFill>
                  <a:latin typeface="Calibri"/>
                  <a:ea typeface="Calibri"/>
                  <a:cs typeface="Calibri"/>
                  <a:sym typeface="Calibri"/>
                </a:rPr>
                <a:t>Assembly &amp; Testing</a:t>
              </a:r>
              <a:endParaRPr/>
            </a:p>
          </p:txBody>
        </p:sp>
        <p:sp>
          <p:nvSpPr>
            <p:cNvPr id="139" name="Google Shape;139;p5"/>
            <p:cNvSpPr/>
            <p:nvPr/>
          </p:nvSpPr>
          <p:spPr>
            <a:xfrm>
              <a:off x="3445850" y="1015932"/>
              <a:ext cx="870799" cy="870799"/>
            </a:xfrm>
            <a:prstGeom prst="downArrow">
              <a:avLst>
                <a:gd fmla="val 55000" name="adj1"/>
                <a:gd fmla="val 45000" name="adj2"/>
              </a:avLst>
            </a:prstGeom>
            <a:solidFill>
              <a:srgbClr val="F5D9C9">
                <a:alpha val="89803"/>
              </a:srgbClr>
            </a:solidFill>
            <a:ln cap="flat" cmpd="sng" w="9525">
              <a:solidFill>
                <a:srgbClr val="F5D9C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txBox="1"/>
            <p:nvPr/>
          </p:nvSpPr>
          <p:spPr>
            <a:xfrm>
              <a:off x="3641780" y="1015932"/>
              <a:ext cx="478939" cy="65527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3600"/>
                <a:buFont typeface="Calibri"/>
                <a:buNone/>
              </a:pPr>
              <a:r>
                <a:t/>
              </a:r>
              <a:endParaRPr b="0" i="0" sz="3600" u="none" cap="none" strike="noStrike">
                <a:solidFill>
                  <a:schemeClr val="lt1"/>
                </a:solidFill>
                <a:latin typeface="Calibri"/>
                <a:ea typeface="Calibri"/>
                <a:cs typeface="Calibri"/>
                <a:sym typeface="Calibri"/>
              </a:endParaRPr>
            </a:p>
          </p:txBody>
        </p:sp>
        <p:sp>
          <p:nvSpPr>
            <p:cNvPr id="141" name="Google Shape;141;p5"/>
            <p:cNvSpPr/>
            <p:nvPr/>
          </p:nvSpPr>
          <p:spPr>
            <a:xfrm>
              <a:off x="3826731" y="2569974"/>
              <a:ext cx="870799" cy="870799"/>
            </a:xfrm>
            <a:prstGeom prst="downArrow">
              <a:avLst>
                <a:gd fmla="val 55000" name="adj1"/>
                <a:gd fmla="val 45000" name="adj2"/>
              </a:avLst>
            </a:prstGeom>
            <a:solidFill>
              <a:srgbClr val="E0CBE1">
                <a:alpha val="89803"/>
              </a:srgbClr>
            </a:solidFill>
            <a:ln cap="flat" cmpd="sng" w="9525">
              <a:solidFill>
                <a:srgbClr val="E0CBE1">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txBox="1"/>
            <p:nvPr/>
          </p:nvSpPr>
          <p:spPr>
            <a:xfrm>
              <a:off x="4022661" y="2569974"/>
              <a:ext cx="478939" cy="655276"/>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3600"/>
                <a:buFont typeface="Calibri"/>
                <a:buNone/>
              </a:pPr>
              <a:r>
                <a:t/>
              </a:r>
              <a:endParaRPr b="0" i="0" sz="3600" u="none" cap="none" strike="noStrike">
                <a:solidFill>
                  <a:schemeClr val="lt1"/>
                </a:solidFill>
                <a:latin typeface="Calibri"/>
                <a:ea typeface="Calibri"/>
                <a:cs typeface="Calibri"/>
                <a:sym typeface="Calibri"/>
              </a:endParaRPr>
            </a:p>
          </p:txBody>
        </p:sp>
      </p:grpSp>
      <p:pic>
        <p:nvPicPr>
          <p:cNvPr id="143" name="Google Shape;143;p5"/>
          <p:cNvPicPr preferRelativeResize="0"/>
          <p:nvPr/>
        </p:nvPicPr>
        <p:blipFill rotWithShape="1">
          <a:blip r:embed="rId3">
            <a:alphaModFix/>
          </a:blip>
          <a:srcRect b="0" l="0" r="0" t="0"/>
          <a:stretch/>
        </p:blipFill>
        <p:spPr>
          <a:xfrm rot="-5400000">
            <a:off x="6849798" y="1792022"/>
            <a:ext cx="5494337" cy="36628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1065212" y="1066800"/>
            <a:ext cx="8938472" cy="2764335"/>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5400"/>
              <a:buFont typeface="Calibri"/>
              <a:buNone/>
            </a:pPr>
            <a:r>
              <a:rPr lang="en-US"/>
              <a:t>WORKING OF THE PROJECT</a:t>
            </a:r>
            <a:endParaRPr/>
          </a:p>
        </p:txBody>
      </p:sp>
      <p:sp>
        <p:nvSpPr>
          <p:cNvPr id="149" name="Google Shape;149;p6"/>
          <p:cNvSpPr txBox="1"/>
          <p:nvPr>
            <p:ph idx="1" type="body"/>
          </p:nvPr>
        </p:nvSpPr>
        <p:spPr>
          <a:xfrm>
            <a:off x="1625176" y="4951266"/>
            <a:ext cx="7069519" cy="1220933"/>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3600"/>
              <a:buFont typeface="Calibri"/>
              <a:buNone/>
            </a:pPr>
            <a:r>
              <a:rPr lang="en-US"/>
              <a:t>BOOT SCREEN</a:t>
            </a:r>
            <a:endParaRPr/>
          </a:p>
        </p:txBody>
      </p:sp>
      <p:sp>
        <p:nvSpPr>
          <p:cNvPr id="155" name="Google Shape;155;p7"/>
          <p:cNvSpPr txBox="1"/>
          <p:nvPr>
            <p:ph idx="1" type="body"/>
          </p:nvPr>
        </p:nvSpPr>
        <p:spPr>
          <a:xfrm>
            <a:off x="1218883" y="1701800"/>
            <a:ext cx="5082740" cy="914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SzPts val="2800"/>
              <a:buNone/>
            </a:pPr>
            <a:r>
              <a:rPr lang="en-US"/>
              <a:t>LED’S USED</a:t>
            </a:r>
            <a:endParaRPr/>
          </a:p>
        </p:txBody>
      </p:sp>
      <p:sp>
        <p:nvSpPr>
          <p:cNvPr id="156" name="Google Shape;156;p7"/>
          <p:cNvSpPr txBox="1"/>
          <p:nvPr>
            <p:ph idx="2" type="body"/>
          </p:nvPr>
        </p:nvSpPr>
        <p:spPr>
          <a:xfrm>
            <a:off x="1218883" y="2717800"/>
            <a:ext cx="5078677" cy="3454400"/>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2800"/>
              <a:buChar char="•"/>
            </a:pPr>
            <a:r>
              <a:rPr lang="en-US"/>
              <a:t>The LED’s blink on the boot of the game </a:t>
            </a:r>
            <a:endParaRPr/>
          </a:p>
          <a:p>
            <a:pPr indent="-304747" lvl="0" marL="304747" rtl="0" algn="l">
              <a:lnSpc>
                <a:spcPct val="90000"/>
              </a:lnSpc>
              <a:spcBef>
                <a:spcPts val="1600"/>
              </a:spcBef>
              <a:spcAft>
                <a:spcPts val="0"/>
              </a:spcAft>
              <a:buSzPts val="2800"/>
              <a:buChar char="•"/>
            </a:pPr>
            <a:r>
              <a:rPr lang="en-US"/>
              <a:t>The blink delay is 800 ms</a:t>
            </a:r>
            <a:endParaRPr/>
          </a:p>
        </p:txBody>
      </p:sp>
      <p:sp>
        <p:nvSpPr>
          <p:cNvPr id="157" name="Google Shape;157;p7"/>
          <p:cNvSpPr txBox="1"/>
          <p:nvPr>
            <p:ph idx="3" type="body"/>
          </p:nvPr>
        </p:nvSpPr>
        <p:spPr>
          <a:xfrm>
            <a:off x="6496644" y="1701800"/>
            <a:ext cx="5082740" cy="914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SzPts val="2800"/>
              <a:buNone/>
            </a:pPr>
            <a:r>
              <a:rPr lang="en-US"/>
              <a:t>FUNCTION </a:t>
            </a:r>
            <a:endParaRPr/>
          </a:p>
        </p:txBody>
      </p:sp>
      <p:sp>
        <p:nvSpPr>
          <p:cNvPr id="158" name="Google Shape;158;p7"/>
          <p:cNvSpPr txBox="1"/>
          <p:nvPr>
            <p:ph idx="4" type="body"/>
          </p:nvPr>
        </p:nvSpPr>
        <p:spPr>
          <a:xfrm>
            <a:off x="6500707" y="2717800"/>
            <a:ext cx="5078677" cy="3454400"/>
          </a:xfrm>
          <a:prstGeom prst="rect">
            <a:avLst/>
          </a:prstGeom>
          <a:noFill/>
          <a:ln>
            <a:noFill/>
          </a:ln>
        </p:spPr>
        <p:txBody>
          <a:bodyPr anchorCtr="0" anchor="t" bIns="60925" lIns="121875" spcFirstLastPara="1" rIns="121875" wrap="square" tIns="60925">
            <a:noAutofit/>
          </a:bodyPr>
          <a:lstStyle/>
          <a:p>
            <a:pPr indent="-304747" lvl="0" marL="304747" rtl="0" algn="l">
              <a:lnSpc>
                <a:spcPct val="90000"/>
              </a:lnSpc>
              <a:spcBef>
                <a:spcPts val="0"/>
              </a:spcBef>
              <a:spcAft>
                <a:spcPts val="0"/>
              </a:spcAft>
              <a:buSzPts val="2800"/>
              <a:buChar char="•"/>
            </a:pPr>
            <a:r>
              <a:rPr lang="en-US"/>
              <a:t>It shows up the screen when we boot up the game.</a:t>
            </a:r>
            <a:endParaRPr/>
          </a:p>
          <a:p>
            <a:pPr indent="-304747" lvl="0" marL="304747" rtl="0" algn="l">
              <a:lnSpc>
                <a:spcPct val="90000"/>
              </a:lnSpc>
              <a:spcBef>
                <a:spcPts val="1600"/>
              </a:spcBef>
              <a:spcAft>
                <a:spcPts val="0"/>
              </a:spcAft>
              <a:buSzPts val="2800"/>
              <a:buChar char="•"/>
            </a:pPr>
            <a:r>
              <a:rPr lang="en-US"/>
              <a:t>If you want to start the game, press either of the buttons at the corners of the LED’s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3600"/>
              <a:buFont typeface="Calibri"/>
              <a:buNone/>
            </a:pPr>
            <a:r>
              <a:rPr lang="en-US"/>
              <a:t>HOW TO PLAY THE GAME?</a:t>
            </a:r>
            <a:endParaRPr/>
          </a:p>
        </p:txBody>
      </p:sp>
      <p:sp>
        <p:nvSpPr>
          <p:cNvPr id="164" name="Google Shape;164;p8"/>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fontScale="85000" lnSpcReduction="20000"/>
          </a:bodyPr>
          <a:lstStyle/>
          <a:p>
            <a:pPr indent="-304747" lvl="0" marL="304747" rtl="0" algn="l">
              <a:lnSpc>
                <a:spcPct val="90000"/>
              </a:lnSpc>
              <a:spcBef>
                <a:spcPts val="0"/>
              </a:spcBef>
              <a:spcAft>
                <a:spcPts val="0"/>
              </a:spcAft>
              <a:buSzPct val="100000"/>
              <a:buChar char="•"/>
            </a:pPr>
            <a:r>
              <a:rPr lang="en-US"/>
              <a:t>While in the boot menu, either of the players has to hold any corner button for a second.</a:t>
            </a:r>
            <a:endParaRPr/>
          </a:p>
          <a:p>
            <a:pPr indent="-304747" lvl="0" marL="304747" rtl="0" algn="l">
              <a:lnSpc>
                <a:spcPct val="90000"/>
              </a:lnSpc>
              <a:spcBef>
                <a:spcPts val="1600"/>
              </a:spcBef>
              <a:spcAft>
                <a:spcPts val="0"/>
              </a:spcAft>
              <a:buSzPct val="100000"/>
              <a:buChar char="•"/>
            </a:pPr>
            <a:r>
              <a:rPr lang="en-US"/>
              <a:t>The main game starts and the LED’s lights blink back and forth with a delay of 22 ms.</a:t>
            </a:r>
            <a:endParaRPr/>
          </a:p>
          <a:p>
            <a:pPr indent="-304747" lvl="0" marL="304747" rtl="0" algn="l">
              <a:lnSpc>
                <a:spcPct val="90000"/>
              </a:lnSpc>
              <a:spcBef>
                <a:spcPts val="1600"/>
              </a:spcBef>
              <a:spcAft>
                <a:spcPts val="0"/>
              </a:spcAft>
              <a:buSzPct val="100000"/>
              <a:buChar char="•"/>
            </a:pPr>
            <a:r>
              <a:rPr lang="en-US"/>
              <a:t>Either of the players has to press their respective button when the opposite LED illuminates. </a:t>
            </a:r>
            <a:endParaRPr/>
          </a:p>
          <a:p>
            <a:pPr indent="-304747" lvl="0" marL="304747" rtl="0" algn="l">
              <a:lnSpc>
                <a:spcPct val="90000"/>
              </a:lnSpc>
              <a:spcBef>
                <a:spcPts val="1600"/>
              </a:spcBef>
              <a:spcAft>
                <a:spcPts val="0"/>
              </a:spcAft>
              <a:buSzPct val="100000"/>
              <a:buChar char="•"/>
            </a:pPr>
            <a:r>
              <a:rPr lang="en-US"/>
              <a:t>The player to reach the score of 5 wins.</a:t>
            </a:r>
            <a:endParaRPr/>
          </a:p>
          <a:p>
            <a:pPr indent="-304747" lvl="0" marL="304747" rtl="0" algn="l">
              <a:lnSpc>
                <a:spcPct val="90000"/>
              </a:lnSpc>
              <a:spcBef>
                <a:spcPts val="1600"/>
              </a:spcBef>
              <a:spcAft>
                <a:spcPts val="0"/>
              </a:spcAft>
              <a:buSzPct val="100000"/>
              <a:buChar char="•"/>
            </a:pPr>
            <a:r>
              <a:rPr lang="en-US"/>
              <a:t>The LED blinks whenever a player scores a point and it blinks according to the player’s score.</a:t>
            </a:r>
            <a:endParaRPr/>
          </a:p>
          <a:p>
            <a:pPr indent="-304747" lvl="0" marL="304747" rtl="0" algn="l">
              <a:lnSpc>
                <a:spcPct val="90000"/>
              </a:lnSpc>
              <a:spcBef>
                <a:spcPts val="1600"/>
              </a:spcBef>
              <a:spcAft>
                <a:spcPts val="0"/>
              </a:spcAft>
              <a:buSzPct val="100000"/>
              <a:buChar char="•"/>
            </a:pPr>
            <a:r>
              <a:rPr lang="en-US"/>
              <a:t>At the end of the game, the LED’s illuminate for the amount of score earned by each player by his side.</a:t>
            </a:r>
            <a:endParaRPr/>
          </a:p>
          <a:p>
            <a:pPr indent="-304747" lvl="0" marL="304747" rtl="0" algn="l">
              <a:lnSpc>
                <a:spcPct val="90000"/>
              </a:lnSpc>
              <a:spcBef>
                <a:spcPts val="1600"/>
              </a:spcBef>
              <a:spcAft>
                <a:spcPts val="0"/>
              </a:spcAft>
              <a:buSzPct val="100000"/>
              <a:buChar char="•"/>
            </a:pPr>
            <a:r>
              <a:rPr lang="en-US"/>
              <a:t>The game restarts after 10 seconds.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1218882" y="304800"/>
            <a:ext cx="4062942" cy="2438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accent1"/>
              </a:buClr>
              <a:buSzPts val="2800"/>
              <a:buFont typeface="Calibri"/>
              <a:buNone/>
            </a:pPr>
            <a:r>
              <a:rPr lang="en-US"/>
              <a:t>WHAT TO EXPECT IN THE NEXT UPDATE?</a:t>
            </a:r>
            <a:endParaRPr/>
          </a:p>
        </p:txBody>
      </p:sp>
      <p:sp>
        <p:nvSpPr>
          <p:cNvPr id="170" name="Google Shape;170;p9"/>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3600"/>
              <a:buNone/>
            </a:pPr>
            <a:r>
              <a:t/>
            </a:r>
            <a:endParaRPr sz="3600"/>
          </a:p>
        </p:txBody>
      </p:sp>
      <p:sp>
        <p:nvSpPr>
          <p:cNvPr id="171" name="Google Shape;171;p9"/>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rmAutofit/>
          </a:bodyPr>
          <a:lstStyle/>
          <a:p>
            <a:pPr indent="-304747" lvl="0" marL="304747" rtl="0" algn="l">
              <a:lnSpc>
                <a:spcPct val="90000"/>
              </a:lnSpc>
              <a:spcBef>
                <a:spcPts val="0"/>
              </a:spcBef>
              <a:spcAft>
                <a:spcPts val="0"/>
              </a:spcAft>
              <a:buSzPts val="2800"/>
              <a:buChar char="•"/>
            </a:pPr>
            <a:r>
              <a:rPr lang="en-US"/>
              <a:t>When plugged in to your device , scores will be shown on your device(Windows/Mac/Android/iOS)</a:t>
            </a:r>
            <a:endParaRPr/>
          </a:p>
          <a:p>
            <a:pPr indent="-304747" lvl="0" marL="304747" rtl="0" algn="l">
              <a:lnSpc>
                <a:spcPct val="90000"/>
              </a:lnSpc>
              <a:spcBef>
                <a:spcPts val="1600"/>
              </a:spcBef>
              <a:spcAft>
                <a:spcPts val="0"/>
              </a:spcAft>
              <a:buSzPts val="2800"/>
              <a:buChar char="•"/>
            </a:pPr>
            <a:r>
              <a:rPr lang="en-US"/>
              <a:t>A new LCD screen for better game visuals and detail.</a:t>
            </a:r>
            <a:endParaRPr/>
          </a:p>
          <a:p>
            <a:pPr indent="-304747" lvl="0" marL="304747" rtl="0" algn="l">
              <a:lnSpc>
                <a:spcPct val="90000"/>
              </a:lnSpc>
              <a:spcBef>
                <a:spcPts val="1600"/>
              </a:spcBef>
              <a:spcAft>
                <a:spcPts val="0"/>
              </a:spcAft>
              <a:buSzPts val="2800"/>
              <a:buChar char="•"/>
            </a:pPr>
            <a:r>
              <a:rPr lang="en-US"/>
              <a:t>In-built battery for enhanced portability.</a:t>
            </a:r>
            <a:endParaRPr/>
          </a:p>
          <a:p>
            <a:pPr indent="0" lvl="0" marL="0" rtl="0" algn="l">
              <a:lnSpc>
                <a:spcPct val="90000"/>
              </a:lnSpc>
              <a:spcBef>
                <a:spcPts val="1600"/>
              </a:spcBef>
              <a:spcAft>
                <a:spcPts val="0"/>
              </a:spcAft>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2020-12-08T08:06:55Z</dcterms:created>
  <dc:creator>Charudatta Padhye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