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201e17e3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d201e17e34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201e17e3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201e17e34_1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b984ca7e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b984ca7eb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201e17e34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d201e17e34_1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201e17e34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d201e17e34_1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b984ca7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db984ca7eb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b984ca7e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db984ca7eb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b984ca7e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db984ca7eb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b984ca7eb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db984ca7eb_3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b984ca7eb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db984ca7eb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b984ca7eb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db984ca7eb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201e17e34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201e17e34_1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b984ca7eb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db984ca7eb_3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b984ca7eb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db984ca7eb_3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201e17e34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d201e17e34_1_2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201e17e34_1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d201e17e34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201e17e34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d201e17e34_1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201e17e34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201e17e34_1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b984ca7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db984ca7eb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201e17e34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d201e17e34_1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b984ca7e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db984ca7eb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201e17e34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d201e17e34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b984ca7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b984ca7eb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2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4"/>
            <a:ext cx="4343400" cy="15319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3845" y="1035886"/>
            <a:ext cx="7886700" cy="3599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4317"/>
            <a:ext cx="7886700" cy="21384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14475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3845" y="1035886"/>
            <a:ext cx="3886200" cy="3599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29150" y="1035886"/>
            <a:ext cx="3886200" cy="3599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33845" y="1035886"/>
            <a:ext cx="3867150" cy="6192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633845" y="1655160"/>
            <a:ext cx="3867150" cy="29858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29150" y="1035886"/>
            <a:ext cx="3886201" cy="61927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29150" y="1655160"/>
            <a:ext cx="3886201" cy="29858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630936" y="342900"/>
            <a:ext cx="294894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630936" y="1543049"/>
            <a:ext cx="294894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630936" y="342900"/>
            <a:ext cx="2948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/>
          <p:nvPr>
            <p:ph idx="2" type="pic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30936" y="1543050"/>
            <a:ext cx="294894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 rot="5400000">
            <a:off x="2777587" y="-1107855"/>
            <a:ext cx="359921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9" name="Google Shape;129;p2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 rot="5400000">
            <a:off x="5350073" y="1463873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rot="5400000">
            <a:off x="1349573" y="-450652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6543675" y="277589"/>
            <a:ext cx="0" cy="435471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85799" y="1035886"/>
            <a:ext cx="3834246" cy="35992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683577" y="1035886"/>
            <a:ext cx="3829050" cy="35992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6" name="Google Shape;146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685799" y="946718"/>
            <a:ext cx="3815196" cy="6192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685799" y="1616168"/>
            <a:ext cx="3815196" cy="30248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3" type="body"/>
          </p:nvPr>
        </p:nvSpPr>
        <p:spPr>
          <a:xfrm>
            <a:off x="4672693" y="946716"/>
            <a:ext cx="3829050" cy="61927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4"/>
          <p:cNvSpPr txBox="1"/>
          <p:nvPr>
            <p:ph idx="4" type="body"/>
          </p:nvPr>
        </p:nvSpPr>
        <p:spPr>
          <a:xfrm>
            <a:off x="4672693" y="1616168"/>
            <a:ext cx="3829050" cy="30248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6" name="Google Shape;166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30936" y="1643745"/>
            <a:ext cx="2948940" cy="275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630936" y="342900"/>
            <a:ext cx="2948940" cy="11157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6" name="Google Shape;176;p26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>
            <p:ph idx="2" type="pic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630936" y="1643745"/>
            <a:ext cx="2948940" cy="275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630936" y="342900"/>
            <a:ext cx="2948940" cy="11157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6" name="Google Shape;186;p27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" type="body"/>
          </p:nvPr>
        </p:nvSpPr>
        <p:spPr>
          <a:xfrm rot="5400000">
            <a:off x="2786894" y="-1122358"/>
            <a:ext cx="3575408" cy="78918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5" name="Google Shape;195;p2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oogle.com/search?sca_esv=4771c1dce5b9df5f&amp;sca_upv=1&amp;q=incorporated&amp;spell=1&amp;sa=X&amp;ved=2ahUKEwjNypvY9oqGAxVJXGwGHTgvBV0QBSgAegQIBBA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ADA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1143000" y="797753"/>
            <a:ext cx="7315200" cy="14062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NEWS WAVE </a:t>
            </a:r>
            <a:br>
              <a:rPr lang="en" sz="3000"/>
            </a:br>
            <a:r>
              <a:rPr lang="en" sz="3000"/>
              <a:t>				-Our News App</a:t>
            </a:r>
            <a:endParaRPr sz="3000"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4114800" y="2571752"/>
            <a:ext cx="4343400" cy="15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-By </a:t>
            </a:r>
            <a:br>
              <a:rPr lang="en" sz="2000"/>
            </a:br>
            <a:r>
              <a:rPr lang="en" sz="2000"/>
              <a:t>Purbasha Barik, Mehakdeep Kaur, Aruba Sood, Mayank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SavedNews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633845" y="1035886"/>
            <a:ext cx="7886700" cy="3599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activity displays a list of save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activity displays a list of saved news articles retrieved from the Room database.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a SavedNewsAdapter to populate the RecyclerView.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on a saved news article opens it in the NewsUI activity.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back button that navigates to the HomeScreen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View the </a:t>
            </a:r>
            <a:r>
              <a:rPr lang="en"/>
              <a:t>Saved News &amp; Share News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75" y="1035875"/>
            <a:ext cx="2394950" cy="35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875" y="1071150"/>
            <a:ext cx="2394950" cy="35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NewsAdapter</a:t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611845" y="1065824"/>
            <a:ext cx="79203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class representing a ViewHolder for news items in RecyclerView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references to UI elements using ItemNewsArticleBinding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View.OnClickListener to handle clicks on news item view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onClick method retrieves clicked article's position and URL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onItemClick method of NewsItemClickListener (likely HomeScreenActivity)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 method sets title, description, and potentially loads image for corresponding article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SavedNewsAdapter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633845" y="1150374"/>
            <a:ext cx="79203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in SavedNews activity to display saved news articles from the database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Takes NewsItemClickListener interface as constructor argument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Takes list of NewsItem objects representing saved news articles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onCreateViewHolder inflates layout for each saved news item using custom layout resource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onBindViewHolder sets title and description. onClickListener on ViewHolder calls onItemClick to open article.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onItemClick opens article in WebView, likely in SavedNews activity.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 Data Models: 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633845" y="1150374"/>
            <a:ext cx="79203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Article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Represents a news article with properties like author, content, description, etc.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NewsApi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Represents the response structure from a news API, containing articles, status, and total results.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Represents the source information of a news article, including ID and name.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 Networking with Retrofit:</a:t>
            </a:r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633845" y="1150374"/>
            <a:ext cx="7920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NewsAppInterface: Defines API endpoint for fetching news data with Retrofit.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getNewsData method takes optional query parameters and returns a Call object.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newsService singleton: Creates Retrofit instance with base URL, uses GsonConverterFactory, and creates NewsAppInterface instance.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Database Access and Instance:</a:t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214225" y="1150375"/>
            <a:ext cx="83400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Singleton object Instance: Central access point to Room database.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Uses volatile variable database for thread-safety.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getDatabase method creates database instance using Room.databaseBuilder with migration logic.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giveInstance method (commented out) was an alternative approach but getDatabase is preferred.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ct val="42424"/>
              <a:buNone/>
            </a:pPr>
            <a:r>
              <a:rPr lang="en"/>
              <a:t>Database Schema (NewsDatabase and NewsItem): 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633845" y="1150374"/>
            <a:ext cx="79203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NewsDatabase: Abstract class representing the database.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entities, currently NewsItem.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Specifies database version (version = 2) for schema changes.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abstract method newsItemDao() to access DAO.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NewsItem: Represents a row in the "news" table.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Properties: id (primary key), title, description, url.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 column likely added in later version (version 2).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ct val="42424"/>
              <a:buNone/>
            </a:pPr>
            <a:r>
              <a:rPr lang="en"/>
              <a:t> Database Migration (MIGRATION_1_2): </a:t>
            </a:r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633845" y="1150374"/>
            <a:ext cx="7920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Migration object named MIGRATION_1_2 handles schema changes between versions 1 and 2.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migrate method adds "url" column to "news" table using SQL ALTER TABLE.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 NewsItemDao: </a:t>
            </a:r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633845" y="1150374"/>
            <a:ext cx="7920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for "news" table interactions in the database.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Annotations specify database operations.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deleteAllNewsItems: Deletes all rows.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insertNewsItem: Inserts new NewsItem, replacing existing rows.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getAllNewsItems: Retrieves all rows as list of NewsItem objects.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Purpose and Problem: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33845" y="893950"/>
            <a:ext cx="7886700" cy="4120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Information Overload</a:t>
            </a:r>
            <a:r>
              <a:rPr lang="en"/>
              <a:t>: In today's digital age, we are bombarded with a vast amount of information from various news sources, leading to information overload.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Staying Informed</a:t>
            </a:r>
            <a:r>
              <a:rPr lang="en"/>
              <a:t>: Amidst the abundance of news sources, users often struggle to stay informed about current events relevant to them.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Curated News Experience</a:t>
            </a:r>
            <a:r>
              <a:rPr lang="en"/>
              <a:t>: There is a growing need for curated news experiences that filter and prioritize relevant news content tailored to individual interests and preferences.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Time Constraints</a:t>
            </a:r>
            <a:r>
              <a:rPr lang="en"/>
              <a:t>: Many users have limited time available for browsing through multiple news sources to find the information they need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 </a:t>
            </a:r>
            <a:r>
              <a:rPr lang="en"/>
              <a:t>GetLocation</a:t>
            </a:r>
            <a:r>
              <a:rPr lang="en"/>
              <a:t>: </a:t>
            </a:r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633845" y="1150374"/>
            <a:ext cx="79203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Retrieves user's country code using device's location.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Checks for ACCESS_FINE_LOCATION permission.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Retrieves last known location using LocationManager.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Converts coordinates to country code using Geocoder.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 CONCLUSION: </a:t>
            </a:r>
            <a:endParaRPr/>
          </a:p>
        </p:txBody>
      </p:sp>
      <p:sp>
        <p:nvSpPr>
          <p:cNvPr id="327" name="Google Shape;327;p49"/>
          <p:cNvSpPr txBox="1"/>
          <p:nvPr/>
        </p:nvSpPr>
        <p:spPr>
          <a:xfrm>
            <a:off x="633845" y="1150374"/>
            <a:ext cx="79203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news app, leveraged the use of Jetpack Compose and XML functionalities for creating visually engaging onboarding screens.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Furthermore, the GetLocation class showcased features for retrieving the user's country code through location services, suggesting potential for personalized news content based on location.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incorporated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functionalities of Saving as well as Sharing the news to different platforms.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/>
        </p:nvSpPr>
        <p:spPr>
          <a:xfrm>
            <a:off x="675250" y="1033514"/>
            <a:ext cx="79203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Android Studio Offical documentation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API - newsapi.org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https://www.youtube.com/watch?v=bI5_lLovoy4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https://youtu.be/5cEyV9GwlnA?si=TkP-S2DZxK6h77vp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https://youtu.be/ZwmFEFRLrOA?si=G5QS56aoI1ddGyNu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795125" y="223625"/>
            <a:ext cx="6377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sz="33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Arial"/>
              <a:buNone/>
            </a:pPr>
            <a:r>
              <a:t/>
            </a:r>
            <a:endParaRPr sz="3300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/>
        </p:nvSpPr>
        <p:spPr>
          <a:xfrm>
            <a:off x="2666704" y="2075642"/>
            <a:ext cx="3810593" cy="99221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b="0" i="0" sz="5000" u="none" cap="none" strike="noStrike">
              <a:solidFill>
                <a:srgbClr val="3EADA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OVERVIEW OF THE APP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633845" y="1035886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Splash Screen and Theme Setup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Onboarding Screens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HomeScreenActivity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Services with GetLocation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NewsUI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SavedNews 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Model-View-ViewModel (MVVM)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with Retrofit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Access with Room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MAIN ACTIVITY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83900" y="1035875"/>
            <a:ext cx="81366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en"/>
              <a:t>Splash Screen and Theme Setup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- Installed a splash screen for smooth app entry.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- Applied the NewsAppTheme for consistent styling.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en"/>
              <a:t>UI Composition with Jetpack Compose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- Defined the app UI using onStartScreen composable function.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en"/>
              <a:t>Navigation Handling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- Implemented navigation to transition to HomeScreenActivity.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en"/>
              <a:t>Intent Creation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- Created an intent to navigate to HomeScreenActivity.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MAIN ACTIVITY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73300" y="1234450"/>
            <a:ext cx="35634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0" y="948550"/>
            <a:ext cx="2394950" cy="4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900" y="975913"/>
            <a:ext cx="2427100" cy="395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850" y="975925"/>
            <a:ext cx="2436750" cy="395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HOME SCREEN ACTIVITY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0" y="1035886"/>
            <a:ext cx="8520545" cy="38332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HomeScreenActivity is a pivotal component of the NewsApp, serving as the main interface for users to browse news articles.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2055"/>
              <a:t>1. Location Retrieval:</a:t>
            </a:r>
            <a:endParaRPr b="1"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Fetches the user's location through the GetLocation class.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Retrieves the location asynchronously, handling potential delays.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Logs the retrieved location for debugging purposes.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b="1" lang="en" sz="2055"/>
              <a:t>2. News Data Retrieval:</a:t>
            </a:r>
            <a:endParaRPr b="1"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Employs Retrofit library to execute API requests for news data(for different categories like health,science,Business etc.)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Implements fetchNewsData() method to handle API calls asynchronously.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b="1" lang="en" sz="2055"/>
              <a:t>3. Navigation:</a:t>
            </a:r>
            <a:endParaRPr b="1"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2055"/>
              <a:t>Allows navigation to the SavedNews activity for accessing saved articles.</a:t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55"/>
          </a:p>
          <a:p>
            <a:pPr indent="0" lvl="0" marL="6858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55"/>
          </a:p>
          <a:p>
            <a:pPr indent="-254000" lvl="1" marL="6858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sz="195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HOME SCREEN ACTIVITY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25" y="1035875"/>
            <a:ext cx="2388500" cy="3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225" y="1035875"/>
            <a:ext cx="2391750" cy="37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NewsUI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633845" y="759542"/>
            <a:ext cx="7886700" cy="42991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activity displays the full content of a news article loaded in a WebView.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It provides buttons to: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Save the article to the device's storage using a Room database.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Share the news article using an Intent.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</a:pPr>
            <a:r>
              <a:rPr lang="en"/>
              <a:t>Read News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75" y="1116525"/>
            <a:ext cx="2391750" cy="40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