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5702D58-7E37-4606-82F3-A4D54856DB42}" type="datetimeFigureOut">
              <a:rPr lang="es-ES" smtClean="0"/>
              <a:t>04/06/2023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66DB53B-A1E1-4CEA-A6B3-0243FB578E12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339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2D58-7E37-4606-82F3-A4D54856DB42}" type="datetimeFigureOut">
              <a:rPr lang="es-ES" smtClean="0"/>
              <a:t>04/06/2023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B53B-A1E1-4CEA-A6B3-0243FB578E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08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2D58-7E37-4606-82F3-A4D54856DB42}" type="datetimeFigureOut">
              <a:rPr lang="es-ES" smtClean="0"/>
              <a:t>04/06/2023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B53B-A1E1-4CEA-A6B3-0243FB578E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29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2D58-7E37-4606-82F3-A4D54856DB42}" type="datetimeFigureOut">
              <a:rPr lang="es-ES" smtClean="0"/>
              <a:t>04/06/2023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B53B-A1E1-4CEA-A6B3-0243FB578E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14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5702D58-7E37-4606-82F3-A4D54856DB42}" type="datetimeFigureOut">
              <a:rPr lang="es-ES" smtClean="0"/>
              <a:t>04/06/2023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66DB53B-A1E1-4CEA-A6B3-0243FB578E12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72882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2D58-7E37-4606-82F3-A4D54856DB42}" type="datetimeFigureOut">
              <a:rPr lang="es-ES" smtClean="0"/>
              <a:t>04/06/2023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B53B-A1E1-4CEA-A6B3-0243FB578E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9433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2D58-7E37-4606-82F3-A4D54856DB42}" type="datetimeFigureOut">
              <a:rPr lang="es-ES" smtClean="0"/>
              <a:t>04/06/2023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B53B-A1E1-4CEA-A6B3-0243FB578E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4975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2D58-7E37-4606-82F3-A4D54856DB42}" type="datetimeFigureOut">
              <a:rPr lang="es-ES" smtClean="0"/>
              <a:t>04/06/2023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B53B-A1E1-4CEA-A6B3-0243FB578E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03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2D58-7E37-4606-82F3-A4D54856DB42}" type="datetimeFigureOut">
              <a:rPr lang="es-ES" smtClean="0"/>
              <a:t>04/06/2023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B53B-A1E1-4CEA-A6B3-0243FB578E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294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5702D58-7E37-4606-82F3-A4D54856DB42}" type="datetimeFigureOut">
              <a:rPr lang="es-ES" smtClean="0"/>
              <a:t>04/06/2023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66DB53B-A1E1-4CEA-A6B3-0243FB578E12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6176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5702D58-7E37-4606-82F3-A4D54856DB42}" type="datetimeFigureOut">
              <a:rPr lang="es-ES" smtClean="0"/>
              <a:t>04/06/2023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66DB53B-A1E1-4CEA-A6B3-0243FB578E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45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5702D58-7E37-4606-82F3-A4D54856DB42}" type="datetimeFigureOut">
              <a:rPr lang="es-ES" smtClean="0"/>
              <a:t>04/06/2023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6DB53B-A1E1-4CEA-A6B3-0243FB578E12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885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F5C50-61DA-4D93-1E57-CBBFBB0A9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Cexupo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7903CA-474F-1F51-2DFF-E1865E38C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622345"/>
            <a:ext cx="8045373" cy="1732928"/>
          </a:xfrm>
        </p:spPr>
        <p:txBody>
          <a:bodyPr>
            <a:normAutofit/>
          </a:bodyPr>
          <a:lstStyle/>
          <a:p>
            <a:r>
              <a:rPr lang="es-ES" sz="4000" dirty="0"/>
              <a:t>¿Lo quieres? </a:t>
            </a:r>
          </a:p>
          <a:p>
            <a:r>
              <a:rPr lang="es-ES" sz="4000" dirty="0"/>
              <a:t>LO TENEMOS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5202C4F-1A41-B677-CE6D-565C6A349D86}"/>
              </a:ext>
            </a:extLst>
          </p:cNvPr>
          <p:cNvSpPr txBox="1"/>
          <p:nvPr/>
        </p:nvSpPr>
        <p:spPr>
          <a:xfrm>
            <a:off x="4959927" y="5624945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Grupo 10</a:t>
            </a:r>
          </a:p>
        </p:txBody>
      </p:sp>
    </p:spTree>
    <p:extLst>
      <p:ext uri="{BB962C8B-B14F-4D97-AF65-F5344CB8AC3E}">
        <p14:creationId xmlns:p14="http://schemas.microsoft.com/office/powerpoint/2010/main" val="303455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D7086-FB28-D06B-A5D8-82919E54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7A0D28-1726-E21D-A221-86BE202A5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Oportunidad de negocio</a:t>
            </a:r>
          </a:p>
          <a:p>
            <a:r>
              <a:rPr lang="es-ES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Objetivos a cubrir</a:t>
            </a:r>
          </a:p>
          <a:p>
            <a:r>
              <a:rPr lang="es-ES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Nuestra solución </a:t>
            </a:r>
          </a:p>
        </p:txBody>
      </p:sp>
    </p:spTree>
    <p:extLst>
      <p:ext uri="{BB962C8B-B14F-4D97-AF65-F5344CB8AC3E}">
        <p14:creationId xmlns:p14="http://schemas.microsoft.com/office/powerpoint/2010/main" val="215570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1B9D4-CE06-6A3C-6F7B-AB52C49D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883739" cy="1710166"/>
          </a:xfrm>
        </p:spPr>
        <p:txBody>
          <a:bodyPr anchor="t">
            <a:normAutofit/>
          </a:bodyPr>
          <a:lstStyle/>
          <a:p>
            <a:r>
              <a:rPr lang="es-ES" sz="4000" dirty="0"/>
              <a:t>Oportunidad de negocio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3DDE5A-06E7-7D73-8E87-2DCE0B364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00" r="2" b="16665"/>
          <a:stretch/>
        </p:blipFill>
        <p:spPr>
          <a:xfrm>
            <a:off x="5279472" y="3522563"/>
            <a:ext cx="5995465" cy="2716590"/>
          </a:xfrm>
          <a:prstGeom prst="rect">
            <a:avLst/>
          </a:prstGeom>
        </p:spPr>
      </p:pic>
      <p:pic>
        <p:nvPicPr>
          <p:cNvPr id="1026" name="Picture 2" descr="Comprar por Internet de forma segura: Guía, consejos y recomendaciones">
            <a:extLst>
              <a:ext uri="{FF2B5EF4-FFF2-40B4-BE49-F238E27FC236}">
                <a16:creationId xmlns:a16="http://schemas.microsoft.com/office/drawing/2014/main" id="{DDF5B3D8-3D50-8FF8-8B3D-D2E0D2839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3283"/>
          <a:stretch/>
        </p:blipFill>
        <p:spPr bwMode="auto">
          <a:xfrm>
            <a:off x="5279472" y="645107"/>
            <a:ext cx="5995465" cy="271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61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Rectangle 2081">
            <a:extLst>
              <a:ext uri="{FF2B5EF4-FFF2-40B4-BE49-F238E27FC236}">
                <a16:creationId xmlns:a16="http://schemas.microsoft.com/office/drawing/2014/main" id="{241355E4-BBC8-4D91-B98F-520161421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8B5ACD8B-6472-4DA1-A73E-FDEE7479F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86" name="Freeform 11">
            <a:extLst>
              <a:ext uri="{FF2B5EF4-FFF2-40B4-BE49-F238E27FC236}">
                <a16:creationId xmlns:a16="http://schemas.microsoft.com/office/drawing/2014/main" id="{D5CD9A4E-BB63-4352-A792-45E1F1402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E7CC6C-9D44-5F76-3145-8078C75F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485446"/>
          </a:xfrm>
        </p:spPr>
        <p:txBody>
          <a:bodyPr anchor="b">
            <a:normAutofit/>
          </a:bodyPr>
          <a:lstStyle/>
          <a:p>
            <a:r>
              <a:rPr lang="es-ES" sz="3200" dirty="0">
                <a:solidFill>
                  <a:schemeClr val="accent1"/>
                </a:solidFill>
              </a:rPr>
              <a:t>Objetivos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DE220A-29E1-25DD-8038-B64164DAB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24" y="1158733"/>
            <a:ext cx="2863822" cy="1610899"/>
          </a:xfrm>
          <a:prstGeom prst="rect">
            <a:avLst/>
          </a:prstGeom>
        </p:spPr>
      </p:pic>
      <p:pic>
        <p:nvPicPr>
          <p:cNvPr id="2052" name="Picture 4" descr="⭐️ Ventas (Comercialización, Negocios, Mercadeo) » EGA Futura Cloud Software">
            <a:extLst>
              <a:ext uri="{FF2B5EF4-FFF2-40B4-BE49-F238E27FC236}">
                <a16:creationId xmlns:a16="http://schemas.microsoft.com/office/drawing/2014/main" id="{22DEEB47-DA98-B645-8E54-9ED91EB68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7463" y="660231"/>
            <a:ext cx="2607901" cy="260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eñas en Google: cómo construirte una reputación en internet">
            <a:extLst>
              <a:ext uri="{FF2B5EF4-FFF2-40B4-BE49-F238E27FC236}">
                <a16:creationId xmlns:a16="http://schemas.microsoft.com/office/drawing/2014/main" id="{E0DE3CFF-AC58-44D5-7CE2-41921623C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4824" y="4141134"/>
            <a:ext cx="2863822" cy="150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artera de productos. Ejemplos | Witei">
            <a:extLst>
              <a:ext uri="{FF2B5EF4-FFF2-40B4-BE49-F238E27FC236}">
                <a16:creationId xmlns:a16="http://schemas.microsoft.com/office/drawing/2014/main" id="{F5DDDBDD-6C62-9751-0C6D-9D9EA9D85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0379" y="4083837"/>
            <a:ext cx="2862072" cy="160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EDB248-B5DE-B31C-1978-E180D70D1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2079171"/>
            <a:ext cx="3594054" cy="3800421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tx1"/>
                </a:solidFill>
              </a:rPr>
              <a:t>Gestión de productos</a:t>
            </a:r>
          </a:p>
          <a:p>
            <a:r>
              <a:rPr lang="es-ES" sz="2400" dirty="0">
                <a:solidFill>
                  <a:schemeClr val="tx1"/>
                </a:solidFill>
              </a:rPr>
              <a:t>Gestión de usuarios</a:t>
            </a:r>
          </a:p>
          <a:p>
            <a:r>
              <a:rPr lang="es-ES" sz="2400" dirty="0">
                <a:solidFill>
                  <a:schemeClr val="tx1"/>
                </a:solidFill>
              </a:rPr>
              <a:t>Gestión ventas</a:t>
            </a:r>
          </a:p>
          <a:p>
            <a:r>
              <a:rPr lang="es-ES" sz="2400" dirty="0">
                <a:solidFill>
                  <a:schemeClr val="tx1"/>
                </a:solidFill>
              </a:rPr>
              <a:t>Gestión de reseñas </a:t>
            </a:r>
          </a:p>
          <a:p>
            <a:r>
              <a:rPr lang="es-ES" sz="2400" dirty="0">
                <a:solidFill>
                  <a:schemeClr val="tx1"/>
                </a:solidFill>
              </a:rPr>
              <a:t>Comunicación entre usuarios</a:t>
            </a:r>
          </a:p>
        </p:txBody>
      </p:sp>
    </p:spTree>
    <p:extLst>
      <p:ext uri="{BB962C8B-B14F-4D97-AF65-F5344CB8AC3E}">
        <p14:creationId xmlns:p14="http://schemas.microsoft.com/office/powerpoint/2010/main" val="236334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D21D2-8E67-57BD-F264-D2B6D89C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s-ES" dirty="0"/>
              <a:t>Nuestra solución</a:t>
            </a:r>
          </a:p>
        </p:txBody>
      </p:sp>
      <p:sp>
        <p:nvSpPr>
          <p:cNvPr id="3099" name="Freeform 6">
            <a:extLst>
              <a:ext uri="{FF2B5EF4-FFF2-40B4-BE49-F238E27FC236}">
                <a16:creationId xmlns:a16="http://schemas.microsoft.com/office/drawing/2014/main" id="{CBA85B1C-8413-4C7D-98D0-7956747EA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074" name="Picture 2" descr="Concepto de estrategia empresarial dibujada a mano | Vector Gratis">
            <a:extLst>
              <a:ext uri="{FF2B5EF4-FFF2-40B4-BE49-F238E27FC236}">
                <a16:creationId xmlns:a16="http://schemas.microsoft.com/office/drawing/2014/main" id="{049E4C53-A270-BD1F-7C90-DF8CB24110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" r="-4" b="-4"/>
          <a:stretch/>
        </p:blipFill>
        <p:spPr bwMode="auto">
          <a:xfrm>
            <a:off x="1421702" y="1106421"/>
            <a:ext cx="5171342" cy="5165070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0" name="Rectangle 3082">
            <a:extLst>
              <a:ext uri="{FF2B5EF4-FFF2-40B4-BE49-F238E27FC236}">
                <a16:creationId xmlns:a16="http://schemas.microsoft.com/office/drawing/2014/main" id="{A649C214-D583-4DF7-88CA-1EE5EA0DD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6" name="Picture 4" descr="Estrategias para llevar tu emprendimiento a otro nivel | Jelpit">
            <a:extLst>
              <a:ext uri="{FF2B5EF4-FFF2-40B4-BE49-F238E27FC236}">
                <a16:creationId xmlns:a16="http://schemas.microsoft.com/office/drawing/2014/main" id="{69B06C1B-BFC3-D3C1-4547-AB58FF8127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235" y="1662546"/>
            <a:ext cx="4931765" cy="397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5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29185B-ACB0-4A75-B2ED-0C7D85C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gura humana de madera">
            <a:extLst>
              <a:ext uri="{FF2B5EF4-FFF2-40B4-BE49-F238E27FC236}">
                <a16:creationId xmlns:a16="http://schemas.microsoft.com/office/drawing/2014/main" id="{99E773D8-F7C6-C77A-5425-7CFB465C4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5932" r="56505" b="-2"/>
          <a:stretch/>
        </p:blipFill>
        <p:spPr>
          <a:xfrm>
            <a:off x="20" y="-1"/>
            <a:ext cx="3863000" cy="68646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EF41B5C-1251-4448-A76E-D68B8DBE7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1"/>
            <a:ext cx="3863020" cy="6858000"/>
          </a:xfrm>
          <a:prstGeom prst="rect">
            <a:avLst/>
          </a:prstGeom>
          <a:solidFill>
            <a:schemeClr val="tx2"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196DCE-2ABA-476E-99D6-078397A85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63020" y="-1"/>
            <a:ext cx="66184" cy="6858001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898B6C44-59C4-48F0-ABE3-B5352AEBE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69352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6A067F-0DA5-D414-75EA-E4FDD7634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056" y="1098388"/>
            <a:ext cx="7494169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0000" spc="800"/>
              <a:t>¡Gracias!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96FF12-0B03-52AF-8473-7ADD8D826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0055" y="5929460"/>
            <a:ext cx="7494170" cy="5616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b="1" cap="all" spc="400">
                <a:solidFill>
                  <a:schemeClr val="bg2"/>
                </a:solidFill>
              </a:rPr>
              <a:t>¿Alguna pregunta?</a:t>
            </a:r>
          </a:p>
        </p:txBody>
      </p:sp>
    </p:spTree>
    <p:extLst>
      <p:ext uri="{BB962C8B-B14F-4D97-AF65-F5344CB8AC3E}">
        <p14:creationId xmlns:p14="http://schemas.microsoft.com/office/powerpoint/2010/main" val="3177457544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28</TotalTime>
  <Words>45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Distintivo</vt:lpstr>
      <vt:lpstr>Cexupo</vt:lpstr>
      <vt:lpstr>Índice</vt:lpstr>
      <vt:lpstr>Oportunidad de negocio</vt:lpstr>
      <vt:lpstr>Objetivos</vt:lpstr>
      <vt:lpstr>Nuestra solución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Cexupo</dc:title>
  <dc:creator>Andrea García Castillo</dc:creator>
  <cp:lastModifiedBy>Andrea García Castillo</cp:lastModifiedBy>
  <cp:revision>1</cp:revision>
  <dcterms:created xsi:type="dcterms:W3CDTF">2023-06-04T16:26:58Z</dcterms:created>
  <dcterms:modified xsi:type="dcterms:W3CDTF">2023-06-04T16:55:00Z</dcterms:modified>
</cp:coreProperties>
</file>