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0856c86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0856c86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1f1bf5e24d69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1f1bf5e24d69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d7b81465b955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d7b81465b955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dc30c4be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dc30c4be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596e1a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596e1a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596e1aa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596e1aa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dc30c4be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dc30c4be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8225"/>
            <a:ext cx="85206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48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Computer Science Project</a:t>
            </a:r>
            <a:endParaRPr b="1" sz="4480" u="sng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Billing App</a:t>
            </a:r>
            <a:endParaRPr sz="2700" u="sng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6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INTRO</a:t>
            </a:r>
            <a:endParaRPr b="1" sz="3200" u="sng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 rot="-118">
            <a:off x="311850" y="1093775"/>
            <a:ext cx="87393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 made a billing app using python. We used python modules like </a:t>
            </a:r>
            <a:r>
              <a:rPr lang="en-GB" sz="2085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for GUI(Graphical User Interface) and </a:t>
            </a:r>
            <a:r>
              <a:rPr lang="en-GB" sz="2085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MySQL connector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n-GB" sz="2085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save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-GB" sz="2085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-GB" sz="2085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the bill in the MySQL database.</a:t>
            </a:r>
            <a:endParaRPr sz="2285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48" y="2876826"/>
            <a:ext cx="3743501" cy="210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675" y="610500"/>
            <a:ext cx="87231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Establishing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connectivity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between </a:t>
            </a:r>
            <a:r>
              <a:rPr lang="en-GB" sz="21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-GB" sz="21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MySql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Prepare GUI for the app.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rabicPeriod"/>
            </a:pP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Code for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basic functions like:-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Displaying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older bills from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Adding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 new bill to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Modifying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existing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bill from database,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Deleting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item from bill,</a:t>
            </a:r>
            <a:endParaRPr sz="2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Roboto Mono"/>
              <a:buAutoNum type="alphaLcPeriod"/>
            </a:pPr>
            <a:r>
              <a:rPr b="1" lang="en-GB" sz="2100">
                <a:solidFill>
                  <a:srgbClr val="FF7878"/>
                </a:solidFill>
                <a:latin typeface="Roboto Mono"/>
                <a:ea typeface="Roboto Mono"/>
                <a:cs typeface="Roboto Mono"/>
                <a:sym typeface="Roboto Mono"/>
              </a:rPr>
              <a:t>Deleting</a:t>
            </a:r>
            <a:r>
              <a:rPr lang="en-GB" sz="2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an entire bill.</a:t>
            </a:r>
            <a:endParaRPr sz="2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244175" y="-24950"/>
            <a:ext cx="8520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Basic Algorithm</a:t>
            </a:r>
            <a:endParaRPr b="1" u="sng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50" y="3090050"/>
            <a:ext cx="1912525" cy="19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6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22" u="sng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Use Cases Of This Product</a:t>
            </a:r>
            <a:endParaRPr b="1" sz="3022" u="sng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74600"/>
            <a:ext cx="85206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This app can be used in all places where billing software. This type of software is generally used in </a:t>
            </a:r>
            <a:r>
              <a:rPr lang="en-GB" sz="20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grocery shops, supermarkets, </a:t>
            </a:r>
            <a:r>
              <a:rPr lang="en-GB" sz="20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household</a:t>
            </a:r>
            <a:r>
              <a:rPr lang="en-GB" sz="2000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 products, etc.</a:t>
            </a:r>
            <a:r>
              <a:rPr lang="en-GB" sz="20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 With some alteration to the code it can also be used in hospitals to record incoming and outgoing patients.</a:t>
            </a:r>
            <a:endParaRPr sz="20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2939575"/>
            <a:ext cx="3295690" cy="1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286" y="2939575"/>
            <a:ext cx="3766515" cy="1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20" u="sng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Hardware Requirements</a:t>
            </a:r>
            <a:endParaRPr b="1" sz="3220" u="sng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91925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CPU compatible with your OS(Arm 64 bit, X86 64 bit, etc. preferably quad core).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Minimum of </a:t>
            </a:r>
            <a:r>
              <a:rPr lang="en-GB" sz="2400">
                <a:solidFill>
                  <a:srgbClr val="1155CC"/>
                </a:solidFill>
              </a:rPr>
              <a:t>4 GB of ram</a:t>
            </a:r>
            <a:r>
              <a:rPr lang="en-GB" sz="2400">
                <a:solidFill>
                  <a:srgbClr val="4A86E8"/>
                </a:solidFill>
              </a:rPr>
              <a:t>.( 8 is recommended).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GB" sz="2400">
                <a:solidFill>
                  <a:srgbClr val="4A86E8"/>
                </a:solidFill>
              </a:rPr>
              <a:t>Minimum</a:t>
            </a:r>
            <a:r>
              <a:rPr lang="en-GB" sz="2400">
                <a:solidFill>
                  <a:srgbClr val="4A86E8"/>
                </a:solidFill>
              </a:rPr>
              <a:t> of </a:t>
            </a:r>
            <a:r>
              <a:rPr lang="en-GB" sz="2400">
                <a:solidFill>
                  <a:srgbClr val="1155CC"/>
                </a:solidFill>
              </a:rPr>
              <a:t>16 GB of free space</a:t>
            </a:r>
            <a:r>
              <a:rPr lang="en-GB" sz="2400">
                <a:solidFill>
                  <a:srgbClr val="4A86E8"/>
                </a:solidFill>
              </a:rPr>
              <a:t> in primary storage</a:t>
            </a:r>
            <a:endParaRPr sz="2400">
              <a:solidFill>
                <a:srgbClr val="4A86E8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50" y="3077825"/>
            <a:ext cx="3419240" cy="192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701" y="3077825"/>
            <a:ext cx="1925025" cy="19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11" u="sng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Software Requirements</a:t>
            </a:r>
            <a:endParaRPr b="1" sz="3011" u="sng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63925" y="970150"/>
            <a:ext cx="72855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Operating system of your choice(</a:t>
            </a: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Linux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, MacOS, Windows;Preferably </a:t>
            </a: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Linux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Python 3.7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or greater.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MySQL version 5.6, 5.7, 8.0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or greater.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Tkinter(preferably 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higher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version).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Roboto Mono"/>
              <a:buChar char="●"/>
            </a:pP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Mysql </a:t>
            </a:r>
            <a:r>
              <a:rPr lang="en-GB" sz="19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connector for python(higher version).</a:t>
            </a:r>
            <a:endParaRPr sz="19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" y="3212425"/>
            <a:ext cx="2318301" cy="17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763" y="3212425"/>
            <a:ext cx="2554600" cy="17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925" y="3212425"/>
            <a:ext cx="3092587" cy="17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218759"/>
            <a:ext cx="8520600" cy="1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r>
              <a:rPr b="1" lang="en-GB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834125"/>
            <a:ext cx="85206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Done by devs:-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Abhishek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Arudhran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14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Roboto Mono"/>
              <a:buChar char="●"/>
            </a:pPr>
            <a:r>
              <a:rPr b="1" lang="en-GB" sz="2880" u="sng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Hemanth Kumar</a:t>
            </a:r>
            <a:endParaRPr b="1" sz="2880" u="sng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50" y="2057050"/>
            <a:ext cx="3725848" cy="274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