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00856c86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00856c86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61f1bf5e24d69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61f1bf5e24d69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d7b81465b955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d7b81465b955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dc30c4be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dc30c4be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3596e1a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3596e1a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3596e1aa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3596e1aa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dc30c4be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dc30c4be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48225"/>
            <a:ext cx="8520600" cy="10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48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Computer Science Project</a:t>
            </a:r>
            <a:endParaRPr b="1" sz="4480" u="sng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u="sng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Billing App</a:t>
            </a:r>
            <a:endParaRPr sz="2700" u="sng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60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 u="sng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INTRO</a:t>
            </a:r>
            <a:endParaRPr b="1" sz="3200" u="sng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 rot="-118">
            <a:off x="311850" y="1093775"/>
            <a:ext cx="8739300" cy="17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-GB" sz="2085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We made a billing app using python. We used python modules like </a:t>
            </a:r>
            <a:r>
              <a:rPr lang="en-GB" sz="2085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Tkinter</a:t>
            </a:r>
            <a:r>
              <a:rPr lang="en-GB" sz="2085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for GUI(Graphical User Interface) and </a:t>
            </a:r>
            <a:r>
              <a:rPr lang="en-GB" sz="2085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MySQL connector</a:t>
            </a:r>
            <a:r>
              <a:rPr lang="en-GB" sz="2085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to </a:t>
            </a:r>
            <a:r>
              <a:rPr lang="en-GB" sz="2085" u="sng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save</a:t>
            </a:r>
            <a:r>
              <a:rPr lang="en-GB" sz="2085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lang="en-GB" sz="2085" u="sng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alter</a:t>
            </a:r>
            <a:r>
              <a:rPr lang="en-GB" sz="2085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the bill in the MySQL database.</a:t>
            </a:r>
            <a:endParaRPr sz="2285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948" y="2876826"/>
            <a:ext cx="3743501" cy="210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1675" y="610500"/>
            <a:ext cx="8723100" cy="27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 Mono"/>
              <a:buAutoNum type="arabicPeriod"/>
            </a:pP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Establishing 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connectivity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between </a:t>
            </a:r>
            <a:r>
              <a:rPr lang="en-GB" sz="2100" u="sng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Python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lang="en-GB" sz="2100" u="sng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MySql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2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 Mono"/>
              <a:buAutoNum type="arabicPeriod"/>
            </a:pP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Prepare GUI for the app.</a:t>
            </a:r>
            <a:endParaRPr sz="2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 Mono"/>
              <a:buAutoNum type="arabicPeriod"/>
            </a:pP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Code for 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basic functions like:-</a:t>
            </a:r>
            <a:endParaRPr sz="2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 Mono"/>
              <a:buAutoNum type="alphaLcPeriod"/>
            </a:pPr>
            <a:r>
              <a:rPr b="1" lang="en-GB" sz="2100">
                <a:solidFill>
                  <a:srgbClr val="FF7878"/>
                </a:solidFill>
                <a:latin typeface="Roboto Mono"/>
                <a:ea typeface="Roboto Mono"/>
                <a:cs typeface="Roboto Mono"/>
                <a:sym typeface="Roboto Mono"/>
              </a:rPr>
              <a:t>Displaying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older bills from database,</a:t>
            </a:r>
            <a:endParaRPr sz="2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 Mono"/>
              <a:buAutoNum type="alphaLcPeriod"/>
            </a:pPr>
            <a:r>
              <a:rPr b="1" lang="en-GB" sz="2100">
                <a:solidFill>
                  <a:srgbClr val="FF7878"/>
                </a:solidFill>
                <a:latin typeface="Roboto Mono"/>
                <a:ea typeface="Roboto Mono"/>
                <a:cs typeface="Roboto Mono"/>
                <a:sym typeface="Roboto Mono"/>
              </a:rPr>
              <a:t>Adding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a new bill to database,</a:t>
            </a:r>
            <a:endParaRPr sz="2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 Mono"/>
              <a:buAutoNum type="alphaLcPeriod"/>
            </a:pPr>
            <a:r>
              <a:rPr b="1" lang="en-GB" sz="2100">
                <a:solidFill>
                  <a:srgbClr val="FF7878"/>
                </a:solidFill>
                <a:latin typeface="Roboto Mono"/>
                <a:ea typeface="Roboto Mono"/>
                <a:cs typeface="Roboto Mono"/>
                <a:sym typeface="Roboto Mono"/>
              </a:rPr>
              <a:t>Modifying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an 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existing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bill from database,</a:t>
            </a:r>
            <a:endParaRPr sz="2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 Mono"/>
              <a:buAutoNum type="alphaLcPeriod"/>
            </a:pPr>
            <a:r>
              <a:rPr b="1" lang="en-GB" sz="2100">
                <a:solidFill>
                  <a:srgbClr val="FF7878"/>
                </a:solidFill>
                <a:latin typeface="Roboto Mono"/>
                <a:ea typeface="Roboto Mono"/>
                <a:cs typeface="Roboto Mono"/>
                <a:sym typeface="Roboto Mono"/>
              </a:rPr>
              <a:t>Deleting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an item from bill,</a:t>
            </a:r>
            <a:endParaRPr sz="2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 Mono"/>
              <a:buAutoNum type="alphaLcPeriod"/>
            </a:pPr>
            <a:r>
              <a:rPr b="1" lang="en-GB" sz="2100">
                <a:solidFill>
                  <a:srgbClr val="FF7878"/>
                </a:solidFill>
                <a:latin typeface="Roboto Mono"/>
                <a:ea typeface="Roboto Mono"/>
                <a:cs typeface="Roboto Mono"/>
                <a:sym typeface="Roboto Mono"/>
              </a:rPr>
              <a:t>Deleting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an entire bill.</a:t>
            </a:r>
            <a:endParaRPr sz="2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244175" y="-24950"/>
            <a:ext cx="85206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Basic Algorithm</a:t>
            </a:r>
            <a:endParaRPr b="1" u="sng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250" y="3090050"/>
            <a:ext cx="1912525" cy="19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66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22" u="sng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Use Cases Of This Product</a:t>
            </a:r>
            <a:endParaRPr b="1" sz="3022" u="sng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874600"/>
            <a:ext cx="8520600" cy="21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This app can be used in all places where billing software. This type of software is generally used in </a:t>
            </a:r>
            <a:r>
              <a:rPr lang="en-GB" sz="2000" u="sng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grocery shops, supermarkets, </a:t>
            </a:r>
            <a:r>
              <a:rPr lang="en-GB" sz="2000" u="sng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household</a:t>
            </a:r>
            <a:r>
              <a:rPr lang="en-GB" sz="2000" u="sng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 products, etc.</a:t>
            </a:r>
            <a:r>
              <a:rPr lang="en-GB" sz="20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 With some alteration to the code it can also be used in hospitals to record incoming and outgoing patients.</a:t>
            </a:r>
            <a:endParaRPr sz="20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5" y="2939575"/>
            <a:ext cx="3295690" cy="19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286" y="2939575"/>
            <a:ext cx="3766515" cy="19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 u="sng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Hardware Requirements</a:t>
            </a:r>
            <a:endParaRPr b="1" sz="3220" u="sng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91925"/>
            <a:ext cx="85206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●"/>
            </a:pPr>
            <a:r>
              <a:rPr lang="en-GB" sz="2400">
                <a:solidFill>
                  <a:srgbClr val="4A86E8"/>
                </a:solidFill>
              </a:rPr>
              <a:t>CPU compatible with your OS(Arm 64 bit, X86 64 bit, etc. preferably quad core).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●"/>
            </a:pPr>
            <a:r>
              <a:rPr lang="en-GB" sz="2400">
                <a:solidFill>
                  <a:srgbClr val="4A86E8"/>
                </a:solidFill>
              </a:rPr>
              <a:t>Minimum of </a:t>
            </a:r>
            <a:r>
              <a:rPr lang="en-GB" sz="2400">
                <a:solidFill>
                  <a:srgbClr val="1155CC"/>
                </a:solidFill>
              </a:rPr>
              <a:t>4 GB of ram</a:t>
            </a:r>
            <a:r>
              <a:rPr lang="en-GB" sz="2400">
                <a:solidFill>
                  <a:srgbClr val="4A86E8"/>
                </a:solidFill>
              </a:rPr>
              <a:t>.( 8 is recommended).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●"/>
            </a:pPr>
            <a:r>
              <a:rPr lang="en-GB" sz="2400">
                <a:solidFill>
                  <a:srgbClr val="4A86E8"/>
                </a:solidFill>
              </a:rPr>
              <a:t>Minimum</a:t>
            </a:r>
            <a:r>
              <a:rPr lang="en-GB" sz="2400">
                <a:solidFill>
                  <a:srgbClr val="4A86E8"/>
                </a:solidFill>
              </a:rPr>
              <a:t> of </a:t>
            </a:r>
            <a:r>
              <a:rPr lang="en-GB" sz="2400">
                <a:solidFill>
                  <a:srgbClr val="1155CC"/>
                </a:solidFill>
              </a:rPr>
              <a:t>16 GB of free space</a:t>
            </a:r>
            <a:r>
              <a:rPr lang="en-GB" sz="2400">
                <a:solidFill>
                  <a:srgbClr val="4A86E8"/>
                </a:solidFill>
              </a:rPr>
              <a:t> in primary storage</a:t>
            </a:r>
            <a:endParaRPr sz="2400">
              <a:solidFill>
                <a:srgbClr val="4A86E8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50" y="3077825"/>
            <a:ext cx="3419240" cy="192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701" y="3077825"/>
            <a:ext cx="1925025" cy="19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11" u="sng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Software Requirements</a:t>
            </a:r>
            <a:endParaRPr b="1" sz="3011" u="sng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63925" y="970150"/>
            <a:ext cx="72855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900"/>
              <a:buFont typeface="Roboto Mono"/>
              <a:buChar char="●"/>
            </a:pP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Operating system of your choice(</a:t>
            </a:r>
            <a:r>
              <a:rPr lang="en-GB" sz="19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Linux</a:t>
            </a: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, MacOS, Windows;Preferably </a:t>
            </a:r>
            <a:r>
              <a:rPr lang="en-GB" sz="19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Linux</a:t>
            </a: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endParaRPr sz="19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900"/>
              <a:buFont typeface="Roboto Mono"/>
              <a:buChar char="●"/>
            </a:pPr>
            <a:r>
              <a:rPr lang="en-GB" sz="19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Python 3.7</a:t>
            </a: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 or greater.</a:t>
            </a:r>
            <a:endParaRPr sz="19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900"/>
              <a:buFont typeface="Roboto Mono"/>
              <a:buChar char="●"/>
            </a:pPr>
            <a:r>
              <a:rPr lang="en-GB" sz="19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MySQL version 5.6, 5.7, 8.0</a:t>
            </a: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 or greater.</a:t>
            </a:r>
            <a:endParaRPr sz="19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900"/>
              <a:buFont typeface="Roboto Mono"/>
              <a:buChar char="●"/>
            </a:pP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Tkinter(preferably </a:t>
            </a: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higher</a:t>
            </a: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 version).</a:t>
            </a:r>
            <a:endParaRPr sz="19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900"/>
              <a:buFont typeface="Roboto Mono"/>
              <a:buChar char="●"/>
            </a:pP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Mysql </a:t>
            </a: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connector for python(higher version).</a:t>
            </a:r>
            <a:endParaRPr sz="19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5" y="3212425"/>
            <a:ext cx="2318301" cy="173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763" y="3212425"/>
            <a:ext cx="2554600" cy="17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3925" y="3212425"/>
            <a:ext cx="3092587" cy="17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0" y="744575"/>
            <a:ext cx="8520600" cy="16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Thank</a:t>
            </a:r>
            <a:r>
              <a:rPr b="1" lang="en-GB" u="sng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You</a:t>
            </a:r>
            <a:endParaRPr b="1" u="sng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311700" y="2834125"/>
            <a:ext cx="8520600" cy="19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80" u="sng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Done by devs:-</a:t>
            </a:r>
            <a:endParaRPr b="1" sz="2880" u="sng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80" u="sng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114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Roboto Mono"/>
              <a:buChar char="●"/>
            </a:pPr>
            <a:r>
              <a:rPr b="1" lang="en-GB" sz="2880" u="sng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Abishek</a:t>
            </a:r>
            <a:endParaRPr b="1" sz="2880" u="sng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114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Roboto Mono"/>
              <a:buChar char="●"/>
            </a:pPr>
            <a:r>
              <a:rPr b="1" lang="en-GB" sz="2880" u="sng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Arudhran</a:t>
            </a:r>
            <a:endParaRPr b="1" sz="2880" u="sng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114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Roboto Mono"/>
              <a:buChar char="●"/>
            </a:pPr>
            <a:r>
              <a:rPr b="1" lang="en-GB" sz="2880" u="sng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Hemanth</a:t>
            </a:r>
            <a:endParaRPr b="1" sz="2880" u="sng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450" y="2057050"/>
            <a:ext cx="3725848" cy="274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