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ED99A-C7FF-432C-BFF4-A9F0E5F1C0FA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57BA-3EC1-46C2-B4D1-1D694FD15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Chef</a:t>
            </a:r>
            <a:r>
              <a:rPr lang="fr-FR" baseline="0" dirty="0"/>
              <a:t> de projet -&gt; Sébastien</a:t>
            </a:r>
          </a:p>
          <a:p>
            <a:r>
              <a:rPr lang="fr-FR" baseline="0" dirty="0"/>
              <a:t>Dev -&gt; les autres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E57BA-3EC1-46C2-B4D1-1D694FD15A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9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E57BA-3EC1-46C2-B4D1-1D694FD15A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67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que l’on peux retourner</a:t>
            </a:r>
            <a:r>
              <a:rPr lang="fr-FR" baseline="0" dirty="0"/>
              <a:t> au menu principal depuis les sous-menus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E57BA-3EC1-46C2-B4D1-1D694FD15A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31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1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83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1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19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28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1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9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0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29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BA2C45-4EBA-4D12-BD1D-C1E84FFE014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B5F5C5-56EB-4638-B353-EAB6AF7AC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85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-2020824"/>
            <a:ext cx="9418320" cy="4041648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rgbClr val="00CC00"/>
                </a:solidFill>
                <a:latin typeface="Courier New" panose="02070309020205020404" pitchFamily="49" charset="0"/>
                <a:ea typeface="MingLiU-ExtB" panose="02020500000000000000" pitchFamily="18" charset="-120"/>
                <a:cs typeface="Courier New" panose="02070309020205020404" pitchFamily="49" charset="0"/>
              </a:rPr>
              <a:t>&gt;Play-o-</a:t>
            </a:r>
            <a:r>
              <a:rPr lang="fr-FR" sz="8000" dirty="0" err="1">
                <a:solidFill>
                  <a:srgbClr val="00CC00"/>
                </a:solidFill>
                <a:latin typeface="Courier New" panose="02070309020205020404" pitchFamily="49" charset="0"/>
                <a:ea typeface="MingLiU-ExtB" panose="02020500000000000000" pitchFamily="18" charset="-120"/>
                <a:cs typeface="Courier New" panose="02070309020205020404" pitchFamily="49" charset="0"/>
              </a:rPr>
              <a:t>matic</a:t>
            </a:r>
            <a:endParaRPr lang="fr-FR" sz="8000" dirty="0">
              <a:solidFill>
                <a:srgbClr val="00CC00"/>
              </a:solidFill>
              <a:latin typeface="Courier New" panose="02070309020205020404" pitchFamily="49" charset="0"/>
              <a:ea typeface="MingLiU-ExtB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2200523"/>
            <a:ext cx="9418320" cy="1691640"/>
          </a:xfrm>
        </p:spPr>
        <p:txBody>
          <a:bodyPr/>
          <a:lstStyle/>
          <a:p>
            <a:r>
              <a:rPr lang="fr-FR" dirty="0"/>
              <a:t>Architecture Group Project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68" y="3892163"/>
            <a:ext cx="6181725" cy="2171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01206" y="6225870"/>
            <a:ext cx="89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Kévin Baumeyer, Robin </a:t>
            </a:r>
            <a:r>
              <a:rPr lang="fr-FR" dirty="0" err="1"/>
              <a:t>Biechy</a:t>
            </a:r>
            <a:r>
              <a:rPr lang="fr-FR" dirty="0"/>
              <a:t>, Sébastien </a:t>
            </a:r>
            <a:r>
              <a:rPr lang="fr-FR" dirty="0" err="1"/>
              <a:t>Erfani</a:t>
            </a:r>
            <a:r>
              <a:rPr lang="fr-FR" dirty="0"/>
              <a:t>, Yohann </a:t>
            </a:r>
            <a:r>
              <a:rPr lang="fr-FR" dirty="0" err="1"/>
              <a:t>Jolain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4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AutoNum type="romanUcPeriod"/>
            </a:pPr>
            <a:r>
              <a:rPr lang="fr-FR" sz="2400" dirty="0"/>
              <a:t>Menu </a:t>
            </a:r>
          </a:p>
          <a:p>
            <a:pPr marL="551250" indent="-514350">
              <a:buAutoNum type="romanUcPeriod"/>
            </a:pPr>
            <a:r>
              <a:rPr lang="fr-FR" sz="2400" dirty="0"/>
              <a:t>Free to </a:t>
            </a:r>
            <a:r>
              <a:rPr lang="fr-FR" sz="2400" dirty="0" err="1"/>
              <a:t>play</a:t>
            </a:r>
            <a:endParaRPr lang="fr-FR" sz="2400" dirty="0"/>
          </a:p>
          <a:p>
            <a:pPr marL="551250" indent="-514350">
              <a:buAutoNum type="romanUcPeriod"/>
            </a:pPr>
            <a:r>
              <a:rPr lang="fr-FR" sz="2400" dirty="0"/>
              <a:t>Play a </a:t>
            </a:r>
            <a:r>
              <a:rPr lang="fr-FR" sz="2400" dirty="0" err="1"/>
              <a:t>piece</a:t>
            </a:r>
            <a:endParaRPr lang="fr-FR" sz="2400" dirty="0"/>
          </a:p>
          <a:p>
            <a:pPr marL="551250" indent="-514350">
              <a:buAutoNum type="romanUcPeriod"/>
            </a:pPr>
            <a:r>
              <a:rPr lang="fr-FR" sz="2400" dirty="0"/>
              <a:t>Watch me </a:t>
            </a:r>
            <a:r>
              <a:rPr lang="fr-FR" sz="2400" dirty="0" err="1"/>
              <a:t>play</a:t>
            </a:r>
            <a:endParaRPr lang="fr-FR" sz="2400" dirty="0"/>
          </a:p>
          <a:p>
            <a:pPr marL="551250" indent="-514350">
              <a:buAutoNum type="romanUcPeriod"/>
            </a:pPr>
            <a:r>
              <a:rPr lang="fr-FR" sz="2400" dirty="0"/>
              <a:t>Extensions</a:t>
            </a:r>
          </a:p>
          <a:p>
            <a:pPr marL="551250" indent="-514350">
              <a:buAutoNum type="romanUcPeriod"/>
            </a:pPr>
            <a:r>
              <a:rPr lang="fr-FR" sz="2400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5201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&gt;Menu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Menu principal</a:t>
            </a:r>
          </a:p>
          <a:p>
            <a:pPr lvl="1"/>
            <a:r>
              <a:rPr lang="fr-FR" sz="2400" dirty="0"/>
              <a:t>Sélection des différents modes</a:t>
            </a:r>
          </a:p>
          <a:p>
            <a:pPr marL="450000" lvl="1" indent="0">
              <a:buNone/>
            </a:pPr>
            <a:endParaRPr lang="fr-FR" sz="2400" dirty="0"/>
          </a:p>
          <a:p>
            <a:r>
              <a:rPr lang="fr-FR" sz="2800" dirty="0"/>
              <a:t>Menu de sélection</a:t>
            </a:r>
          </a:p>
          <a:p>
            <a:pPr lvl="1"/>
            <a:r>
              <a:rPr lang="fr-FR" sz="2400" dirty="0"/>
              <a:t>Sélection du morceau à jouer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5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&gt;Free to </a:t>
            </a:r>
            <a:r>
              <a:rPr lang="fr-FR" sz="66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jouer librement</a:t>
            </a:r>
          </a:p>
          <a:p>
            <a:r>
              <a:rPr lang="fr-FR" sz="2400" dirty="0"/>
              <a:t>Touches de A à $ (une octave, 12 tons)</a:t>
            </a:r>
          </a:p>
          <a:p>
            <a:r>
              <a:rPr lang="fr-FR" sz="2400" dirty="0"/>
              <a:t>Retour au menu principal avec la touche </a:t>
            </a:r>
            <a:r>
              <a:rPr lang="fr-FR" sz="2400" dirty="0" err="1"/>
              <a:t>échap</a:t>
            </a:r>
            <a:endParaRPr lang="fr-FR" sz="2400" dirty="0"/>
          </a:p>
          <a:p>
            <a:r>
              <a:rPr lang="fr-FR" sz="2400" dirty="0"/>
              <a:t>Affichage de la touche pressée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&gt;Play a </a:t>
            </a:r>
            <a:r>
              <a:rPr lang="fr-FR" sz="66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Même fonctionnement que le Free to </a:t>
            </a:r>
            <a:r>
              <a:rPr lang="fr-FR" sz="2400" dirty="0" err="1"/>
              <a:t>play</a:t>
            </a:r>
            <a:endParaRPr lang="fr-FR" sz="2400" dirty="0"/>
          </a:p>
          <a:p>
            <a:r>
              <a:rPr lang="fr-FR" sz="2400" dirty="0"/>
              <a:t>En plus:</a:t>
            </a:r>
          </a:p>
          <a:p>
            <a:pPr lvl="1"/>
            <a:r>
              <a:rPr lang="fr-FR" sz="2000" dirty="0"/>
              <a:t>Sélection du morceau à jouer</a:t>
            </a:r>
          </a:p>
          <a:p>
            <a:pPr lvl="1"/>
            <a:r>
              <a:rPr lang="fr-FR" sz="2000" dirty="0"/>
              <a:t>Barre bleue en dessous de la touche à presser</a:t>
            </a:r>
          </a:p>
          <a:p>
            <a:pPr lvl="1"/>
            <a:r>
              <a:rPr lang="fr-FR" sz="2000" dirty="0"/>
              <a:t>Retour au menu de sélection après la fin du morceau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1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&gt;Watch me </a:t>
            </a:r>
            <a:r>
              <a:rPr lang="fr-FR" sz="66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L’ordinateur joue le morceau sélectionné</a:t>
            </a:r>
          </a:p>
          <a:p>
            <a:r>
              <a:rPr lang="fr-FR" sz="2400" dirty="0"/>
              <a:t>On profite juste du morceau</a:t>
            </a:r>
          </a:p>
          <a:p>
            <a:r>
              <a:rPr lang="fr-FR" sz="2400" dirty="0"/>
              <a:t>Retour au menu de sélection à la fin du morceau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21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&gt;Extensions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Prototype de piano physique</a:t>
            </a:r>
          </a:p>
          <a:p>
            <a:r>
              <a:rPr lang="fr-FR" sz="2400" dirty="0"/>
              <a:t>Ajout de morceaux</a:t>
            </a:r>
          </a:p>
          <a:p>
            <a:r>
              <a:rPr lang="fr-FR" sz="2400" dirty="0"/>
              <a:t>Amélioration de l’interface</a:t>
            </a:r>
          </a:p>
          <a:p>
            <a:r>
              <a:rPr lang="fr-FR" sz="2400" dirty="0"/>
              <a:t>Amélioration du son</a:t>
            </a:r>
          </a:p>
        </p:txBody>
      </p:sp>
    </p:spTree>
    <p:extLst>
      <p:ext uri="{BB962C8B-B14F-4D97-AF65-F5344CB8AC3E}">
        <p14:creationId xmlns:p14="http://schemas.microsoft.com/office/powerpoint/2010/main" val="165110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&gt;Budget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 d’œuvre:	23€/h          70h             6440€</a:t>
            </a:r>
          </a:p>
          <a:p>
            <a:r>
              <a:rPr lang="fr-FR" dirty="0"/>
              <a:t>Prototypage physique:                                 200€</a:t>
            </a:r>
          </a:p>
          <a:p>
            <a:r>
              <a:rPr lang="fr-FR" dirty="0"/>
              <a:t>Maintenances futures: 1500€/an     1an    1500€ </a:t>
            </a:r>
          </a:p>
          <a:p>
            <a:r>
              <a:rPr lang="fr-FR" dirty="0"/>
              <a:t>Total: 								    8140€ (variable) </a:t>
            </a:r>
          </a:p>
        </p:txBody>
      </p:sp>
    </p:spTree>
    <p:extLst>
      <p:ext uri="{BB962C8B-B14F-4D97-AF65-F5344CB8AC3E}">
        <p14:creationId xmlns:p14="http://schemas.microsoft.com/office/powerpoint/2010/main" val="91852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120</TotalTime>
  <Words>184</Words>
  <Application>Microsoft Office PowerPoint</Application>
  <PresentationFormat>Grand écran</PresentationFormat>
  <Paragraphs>48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MingLiU-ExtB</vt:lpstr>
      <vt:lpstr>Calibri</vt:lpstr>
      <vt:lpstr>Calisto MT</vt:lpstr>
      <vt:lpstr>Courier New</vt:lpstr>
      <vt:lpstr>Trebuchet MS</vt:lpstr>
      <vt:lpstr>Wingdings 2</vt:lpstr>
      <vt:lpstr>Ardoise</vt:lpstr>
      <vt:lpstr>&gt;Play-o-matic</vt:lpstr>
      <vt:lpstr>&gt;Sommaire</vt:lpstr>
      <vt:lpstr>&gt;Menu</vt:lpstr>
      <vt:lpstr>&gt;Free to play</vt:lpstr>
      <vt:lpstr>&gt;Play a piece</vt:lpstr>
      <vt:lpstr>&gt;Watch me play</vt:lpstr>
      <vt:lpstr>&gt;Extensions</vt:lpstr>
      <vt:lpstr>&gt;Budget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&gt;Play-o-matic</dc:title>
  <dc:creator>Kévin Baumeyer</dc:creator>
  <cp:lastModifiedBy>Kévin Baumeyer</cp:lastModifiedBy>
  <cp:revision>14</cp:revision>
  <dcterms:created xsi:type="dcterms:W3CDTF">2016-06-21T08:35:11Z</dcterms:created>
  <dcterms:modified xsi:type="dcterms:W3CDTF">2016-06-21T10:37:00Z</dcterms:modified>
</cp:coreProperties>
</file>