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1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26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21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34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23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2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1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27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98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28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55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45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63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3.jpeg"/><Relationship Id="rId9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1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Nesnoïd</a:t>
            </a:r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886199"/>
              </p:ext>
            </p:extLst>
          </p:nvPr>
        </p:nvGraphicFramePr>
        <p:xfrm>
          <a:off x="0" y="6553200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553200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862121"/>
              </p:ext>
            </p:extLst>
          </p:nvPr>
        </p:nvGraphicFramePr>
        <p:xfrm>
          <a:off x="9753600" y="6553200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6553200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618185"/>
              </p:ext>
            </p:extLst>
          </p:nvPr>
        </p:nvGraphicFramePr>
        <p:xfrm>
          <a:off x="0" y="0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r:id="rId6" imgW="13002840" imgH="406080" progId="">
                  <p:embed/>
                </p:oleObj>
              </mc:Choice>
              <mc:Fallback>
                <p:oleObj r:id="rId6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895143"/>
              </p:ext>
            </p:extLst>
          </p:nvPr>
        </p:nvGraphicFramePr>
        <p:xfrm>
          <a:off x="9753600" y="-7559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r:id="rId7" imgW="13002840" imgH="406080" progId="">
                  <p:embed/>
                </p:oleObj>
              </mc:Choice>
              <mc:Fallback>
                <p:oleObj r:id="rId7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-7559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" y="3597275"/>
            <a:ext cx="12192000" cy="3127615"/>
          </a:xfrm>
          <a:effectLst/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Kévin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Baumeyer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- Sébastien Erfani – Lisa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Jaafar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Yohann Jolain – Robin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Biechy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750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2567557" y="3083334"/>
            <a:ext cx="3998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Yohann Jolain</a:t>
            </a:r>
          </a:p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Expert Assembleur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036786" y="1178926"/>
            <a:ext cx="779185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Kévin </a:t>
            </a:r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Baumeyer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Développeur</a:t>
            </a:r>
          </a:p>
          <a:p>
            <a:pPr>
              <a:lnSpc>
                <a:spcPct val="150000"/>
              </a:lnSpc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553727" y="1178926"/>
            <a:ext cx="417316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Sébastien Erfani</a:t>
            </a:r>
          </a:p>
          <a:p>
            <a:pPr>
              <a:lnSpc>
                <a:spcPct val="150000"/>
              </a:lnSpc>
            </a:pP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Chef de projet</a:t>
            </a:r>
          </a:p>
          <a:p>
            <a:pPr>
              <a:lnSpc>
                <a:spcPct val="150000"/>
              </a:lnSpc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+mj-lt"/>
              </a:rPr>
              <a:t>É</a:t>
            </a:r>
            <a:endParaRPr lang="fr-FR" dirty="0">
              <a:latin typeface="+mj-lt"/>
            </a:endParaRPr>
          </a:p>
          <a:p>
            <a:pPr marL="400050" indent="-400050">
              <a:buAutoNum type="romanUcPeriod"/>
            </a:pPr>
            <a:endParaRPr lang="fr-FR" dirty="0">
              <a:latin typeface="+mj-l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553727" y="4839921"/>
            <a:ext cx="256427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Robin </a:t>
            </a:r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Biechy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Designer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1026" name="Picture 2" descr="http://www.campus-booster.net/actorpictures/21384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285" y="3083334"/>
            <a:ext cx="1236097" cy="158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8036786" y="3083334"/>
            <a:ext cx="417316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Lisa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Jaafar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Développeur Junior</a:t>
            </a:r>
          </a:p>
          <a:p>
            <a:pPr>
              <a:lnSpc>
                <a:spcPct val="150000"/>
              </a:lnSpc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+mj-lt"/>
              </a:rPr>
              <a:t>É</a:t>
            </a:r>
            <a:endParaRPr lang="fr-FR" dirty="0">
              <a:latin typeface="+mj-lt"/>
            </a:endParaRPr>
          </a:p>
          <a:p>
            <a:pPr marL="400050" indent="-400050">
              <a:buAutoNum type="romanUcPeriod"/>
            </a:pPr>
            <a:endParaRPr lang="fr-FR" dirty="0">
              <a:latin typeface="+mj-lt"/>
            </a:endParaRPr>
          </a:p>
        </p:txBody>
      </p:sp>
      <p:pic>
        <p:nvPicPr>
          <p:cNvPr id="22" name="Image2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90110" y="4839921"/>
            <a:ext cx="1192175" cy="1534982"/>
          </a:xfrm>
          <a:prstGeom prst="rect">
            <a:avLst/>
          </a:prstGeom>
        </p:spPr>
      </p:pic>
      <p:pic>
        <p:nvPicPr>
          <p:cNvPr id="23" name="Image4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990110" y="1226289"/>
            <a:ext cx="1192175" cy="1532565"/>
          </a:xfrm>
          <a:prstGeom prst="rect">
            <a:avLst/>
          </a:prstGeom>
        </p:spPr>
      </p:pic>
      <p:pic>
        <p:nvPicPr>
          <p:cNvPr id="24" name="Image6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6480285" y="1178926"/>
            <a:ext cx="1236097" cy="1589028"/>
          </a:xfrm>
          <a:prstGeom prst="rect">
            <a:avLst/>
          </a:prstGeom>
        </p:spPr>
      </p:pic>
      <p:pic>
        <p:nvPicPr>
          <p:cNvPr id="25" name="Image8"/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990154" y="3083334"/>
            <a:ext cx="1192131" cy="1535206"/>
          </a:xfrm>
          <a:prstGeom prst="rect">
            <a:avLst/>
          </a:prstGeom>
        </p:spPr>
      </p:pic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8" imgW="13002840" imgH="406080" progId="">
                  <p:embed/>
                </p:oleObj>
              </mc:Choice>
              <mc:Fallback>
                <p:oleObj r:id="rId8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10" imgW="13002840" imgH="406080" progId="">
                  <p:embed/>
                </p:oleObj>
              </mc:Choice>
              <mc:Fallback>
                <p:oleObj r:id="rId10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L’ÉQUIPE DE DEVIANT SQUAD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207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SOMMAIRE</a:t>
            </a:r>
          </a:p>
          <a:p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372837" y="2247709"/>
            <a:ext cx="779185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Le Jeu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Contrôles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Fonctionnalités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Évolutions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Devis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702" y="2247709"/>
            <a:ext cx="5080481" cy="290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LE JEU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F16D0DD9-74DB-48D6-AE74-A0D7219E3172}"/>
              </a:ext>
            </a:extLst>
          </p:cNvPr>
          <p:cNvSpPr txBox="1"/>
          <p:nvPr/>
        </p:nvSpPr>
        <p:spPr>
          <a:xfrm>
            <a:off x="980873" y="1440923"/>
            <a:ext cx="7791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Arkanoïd</a:t>
            </a:r>
            <a:endParaRPr lang="fr-F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But: casser toutes les briques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NES (Nintendo Entertainment System)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CFEA1E9E-8DF5-40F1-9EFC-3BA7778F6C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373" y="2390706"/>
            <a:ext cx="7315060" cy="397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9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CONTRÔLES</a:t>
            </a:r>
          </a:p>
          <a:p>
            <a:endParaRPr lang="fr-FR" dirty="0"/>
          </a:p>
        </p:txBody>
      </p:sp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872106"/>
              </p:ext>
            </p:extLst>
          </p:nvPr>
        </p:nvGraphicFramePr>
        <p:xfrm>
          <a:off x="3067109" y="1366865"/>
          <a:ext cx="5299978" cy="239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r:id="rId6" imgW="17739360" imgH="8025120" progId="">
                  <p:embed/>
                </p:oleObj>
              </mc:Choice>
              <mc:Fallback>
                <p:oleObj r:id="rId6" imgW="17739360" imgH="8025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67109" y="1366865"/>
                        <a:ext cx="5299978" cy="2397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392164"/>
              </p:ext>
            </p:extLst>
          </p:nvPr>
        </p:nvGraphicFramePr>
        <p:xfrm>
          <a:off x="8530437" y="4580547"/>
          <a:ext cx="588394" cy="593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r:id="rId8" imgW="1472760" imgH="1485360" progId="">
                  <p:embed/>
                </p:oleObj>
              </mc:Choice>
              <mc:Fallback>
                <p:oleObj r:id="rId8" imgW="1472760" imgH="1485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30437" y="4580547"/>
                        <a:ext cx="588394" cy="593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397889"/>
              </p:ext>
            </p:extLst>
          </p:nvPr>
        </p:nvGraphicFramePr>
        <p:xfrm>
          <a:off x="2214228" y="4639922"/>
          <a:ext cx="1705761" cy="47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r:id="rId10" imgW="2691720" imgH="749160" progId="">
                  <p:embed/>
                </p:oleObj>
              </mc:Choice>
              <mc:Fallback>
                <p:oleObj r:id="rId10" imgW="2691720" imgH="749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14228" y="4639922"/>
                        <a:ext cx="1705761" cy="474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1177604" y="5318620"/>
            <a:ext cx="396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Bouger la barre dans le sens des flèches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784128" y="5318620"/>
            <a:ext cx="396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Lancer la balle lorsqu’elle est sur la barre</a:t>
            </a:r>
          </a:p>
        </p:txBody>
      </p:sp>
    </p:spTree>
    <p:extLst>
      <p:ext uri="{BB962C8B-B14F-4D97-AF65-F5344CB8AC3E}">
        <p14:creationId xmlns:p14="http://schemas.microsoft.com/office/powerpoint/2010/main" val="382391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FONCTIONNALITÉS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E22C0459-609A-4135-A270-B2B3A354C999}"/>
              </a:ext>
            </a:extLst>
          </p:cNvPr>
          <p:cNvSpPr txBox="1"/>
          <p:nvPr/>
        </p:nvSpPr>
        <p:spPr>
          <a:xfrm>
            <a:off x="894981" y="1440923"/>
            <a:ext cx="77918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Casser des briques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Faire rebondir la balle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Sur les murs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Sur les briques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Sur la barre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Super balle, elle casse tout</a:t>
            </a:r>
          </a:p>
        </p:txBody>
      </p:sp>
    </p:spTree>
    <p:extLst>
      <p:ext uri="{BB962C8B-B14F-4D97-AF65-F5344CB8AC3E}">
        <p14:creationId xmlns:p14="http://schemas.microsoft.com/office/powerpoint/2010/main" val="117205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ÉVOLUTIONS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61746" y="1811481"/>
            <a:ext cx="779185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Plus de contenu </a:t>
            </a:r>
          </a:p>
          <a:p>
            <a:pPr marL="800100" lvl="1" indent="-342900"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Bonus</a:t>
            </a:r>
          </a:p>
          <a:p>
            <a:pPr marL="800100" lvl="1" indent="-342900"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Niveaux</a:t>
            </a:r>
          </a:p>
          <a:p>
            <a:pPr marL="800100" lvl="1" indent="-342900"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Vies</a:t>
            </a:r>
          </a:p>
          <a:p>
            <a:pPr marL="800100" lvl="1" indent="-342900"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Score</a:t>
            </a:r>
          </a:p>
          <a:p>
            <a:pPr marL="800100" lvl="1" indent="-342900">
              <a:buFontTx/>
              <a:buChar char="-"/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Musiques et bruitages</a:t>
            </a:r>
          </a:p>
          <a:p>
            <a:pPr marL="342900" indent="-342900">
              <a:buFontTx/>
              <a:buChar char="-"/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Menu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610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DEVIS</a:t>
            </a:r>
          </a:p>
          <a:p>
            <a:endParaRPr lang="fr-FR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14227"/>
              </p:ext>
            </p:extLst>
          </p:nvPr>
        </p:nvGraphicFramePr>
        <p:xfrm>
          <a:off x="2044914" y="1458655"/>
          <a:ext cx="8128000" cy="369824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369328">
                  <a:extLst>
                    <a:ext uri="{9D8B030D-6E8A-4147-A177-3AD203B41FA5}">
                      <a16:colId xmlns:a16="http://schemas.microsoft.com/office/drawing/2014/main" xmlns="" val="1734895218"/>
                    </a:ext>
                  </a:extLst>
                </a:gridCol>
                <a:gridCol w="5835236">
                  <a:extLst>
                    <a:ext uri="{9D8B030D-6E8A-4147-A177-3AD203B41FA5}">
                      <a16:colId xmlns:a16="http://schemas.microsoft.com/office/drawing/2014/main" xmlns="" val="908248774"/>
                    </a:ext>
                  </a:extLst>
                </a:gridCol>
                <a:gridCol w="1923436">
                  <a:extLst>
                    <a:ext uri="{9D8B030D-6E8A-4147-A177-3AD203B41FA5}">
                      <a16:colId xmlns:a16="http://schemas.microsoft.com/office/drawing/2014/main" xmlns="" val="25296770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fr-FR" sz="1800" b="0" dirty="0">
                          <a:latin typeface="+mn-lt"/>
                        </a:rPr>
                        <a:t>Module</a:t>
                      </a:r>
                      <a:endParaRPr lang="fr-FR" sz="18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1AA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latin typeface="+mn-lt"/>
                        </a:rPr>
                        <a:t>Coût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1A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45362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6250€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37557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Contenu supplémentaire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Sur mesure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456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Menu</a:t>
                      </a:r>
                      <a:endParaRPr lang="fr-F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1000€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692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Musique / Bruitages</a:t>
                      </a:r>
                      <a:endParaRPr lang="fr-F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1500€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284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Ajout</a:t>
                      </a:r>
                      <a:r>
                        <a:rPr lang="fr-FR" sz="16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fr-FR" sz="16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de niveau</a:t>
                      </a:r>
                      <a:endParaRPr lang="fr-F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100€/niveau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6278046"/>
                  </a:ext>
                </a:extLst>
              </a:tr>
              <a:tr h="3479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Bonus</a:t>
                      </a:r>
                      <a:r>
                        <a:rPr lang="fr-FR" sz="16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pour la balle</a:t>
                      </a:r>
                      <a:endParaRPr lang="fr-F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</a:t>
                      </a:r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00</a:t>
                      </a:r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€</a:t>
                      </a:r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/bonus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394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Système de vie</a:t>
                      </a:r>
                      <a:endParaRPr lang="fr-F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300</a:t>
                      </a:r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77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Score</a:t>
                      </a:r>
                      <a:endParaRPr lang="fr-F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300</a:t>
                      </a:r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057637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Support</a:t>
                      </a:r>
                      <a:r>
                        <a:rPr lang="fr-FR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technique du jeu sur 1 </a:t>
                      </a:r>
                      <a:r>
                        <a:rPr lang="fr-FR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an </a:t>
                      </a:r>
                      <a:r>
                        <a:rPr lang="fr-FR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(ajustable)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2000€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700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7809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171</Words>
  <Application>Microsoft Office PowerPoint</Application>
  <PresentationFormat>Grand écran</PresentationFormat>
  <Paragraphs>77</Paragraphs>
  <Slides>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Exo 2.0</vt:lpstr>
      <vt:lpstr>Thème Office</vt:lpstr>
      <vt:lpstr>Nesnoïd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Nesnoïd</dc:title>
  <dc:creator>Sébastien Erfani</dc:creator>
  <cp:lastModifiedBy>JOLAIN Yohann</cp:lastModifiedBy>
  <cp:revision>15</cp:revision>
  <dcterms:created xsi:type="dcterms:W3CDTF">2017-06-23T07:04:33Z</dcterms:created>
  <dcterms:modified xsi:type="dcterms:W3CDTF">2017-06-27T06:51:47Z</dcterms:modified>
</cp:coreProperties>
</file>