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8"/>
  </p:notesMasterIdLst>
  <p:handoutMasterIdLst>
    <p:handoutMasterId r:id="rId9"/>
  </p:handoutMasterIdLst>
  <p:sldIdLst>
    <p:sldId id="256" r:id="rId5"/>
    <p:sldId id="275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1294694"/>
          </a:xfrm>
        </p:spPr>
        <p:txBody>
          <a:bodyPr>
            <a:normAutofit/>
          </a:bodyPr>
          <a:lstStyle/>
          <a:p>
            <a:r>
              <a:rPr lang="en-US" b="1" dirty="0"/>
              <a:t>Weekly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747912"/>
            <a:ext cx="7197726" cy="16481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ARUKATLA USHA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B66DA1-EA59-2F53-4DB8-95C146AE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41695"/>
              </p:ext>
            </p:extLst>
          </p:nvPr>
        </p:nvGraphicFramePr>
        <p:xfrm>
          <a:off x="745066" y="719665"/>
          <a:ext cx="11187290" cy="542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57">
                  <a:extLst>
                    <a:ext uri="{9D8B030D-6E8A-4147-A177-3AD203B41FA5}">
                      <a16:colId xmlns:a16="http://schemas.microsoft.com/office/drawing/2014/main" val="3970510584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990637438"/>
                    </a:ext>
                  </a:extLst>
                </a:gridCol>
                <a:gridCol w="994259">
                  <a:extLst>
                    <a:ext uri="{9D8B030D-6E8A-4147-A177-3AD203B41FA5}">
                      <a16:colId xmlns:a16="http://schemas.microsoft.com/office/drawing/2014/main" val="2245415509"/>
                    </a:ext>
                  </a:extLst>
                </a:gridCol>
                <a:gridCol w="1118729">
                  <a:extLst>
                    <a:ext uri="{9D8B030D-6E8A-4147-A177-3AD203B41FA5}">
                      <a16:colId xmlns:a16="http://schemas.microsoft.com/office/drawing/2014/main" val="2497313090"/>
                    </a:ext>
                  </a:extLst>
                </a:gridCol>
                <a:gridCol w="1118729">
                  <a:extLst>
                    <a:ext uri="{9D8B030D-6E8A-4147-A177-3AD203B41FA5}">
                      <a16:colId xmlns:a16="http://schemas.microsoft.com/office/drawing/2014/main" val="4257861179"/>
                    </a:ext>
                  </a:extLst>
                </a:gridCol>
                <a:gridCol w="1118729">
                  <a:extLst>
                    <a:ext uri="{9D8B030D-6E8A-4147-A177-3AD203B41FA5}">
                      <a16:colId xmlns:a16="http://schemas.microsoft.com/office/drawing/2014/main" val="2720121009"/>
                    </a:ext>
                  </a:extLst>
                </a:gridCol>
                <a:gridCol w="1118729">
                  <a:extLst>
                    <a:ext uri="{9D8B030D-6E8A-4147-A177-3AD203B41FA5}">
                      <a16:colId xmlns:a16="http://schemas.microsoft.com/office/drawing/2014/main" val="989212996"/>
                    </a:ext>
                  </a:extLst>
                </a:gridCol>
                <a:gridCol w="1118729">
                  <a:extLst>
                    <a:ext uri="{9D8B030D-6E8A-4147-A177-3AD203B41FA5}">
                      <a16:colId xmlns:a16="http://schemas.microsoft.com/office/drawing/2014/main" val="791944081"/>
                    </a:ext>
                  </a:extLst>
                </a:gridCol>
                <a:gridCol w="1118729">
                  <a:extLst>
                    <a:ext uri="{9D8B030D-6E8A-4147-A177-3AD203B41FA5}">
                      <a16:colId xmlns:a16="http://schemas.microsoft.com/office/drawing/2014/main" val="3225370423"/>
                    </a:ext>
                  </a:extLst>
                </a:gridCol>
                <a:gridCol w="1118729">
                  <a:extLst>
                    <a:ext uri="{9D8B030D-6E8A-4147-A177-3AD203B41FA5}">
                      <a16:colId xmlns:a16="http://schemas.microsoft.com/office/drawing/2014/main" val="1220483703"/>
                    </a:ext>
                  </a:extLst>
                </a:gridCol>
              </a:tblGrid>
              <a:tr h="7756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/>
                        <a:t>Before the program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dirty="0"/>
                        <a:t>After the program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34119"/>
                  </a:ext>
                </a:extLst>
              </a:tr>
              <a:tr h="775641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31360"/>
                  </a:ext>
                </a:extLst>
              </a:tr>
              <a:tr h="77564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22675"/>
                  </a:ext>
                </a:extLst>
              </a:tr>
              <a:tr h="77564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XML,JSON,HTML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80459"/>
                  </a:ext>
                </a:extLst>
              </a:tr>
              <a:tr h="77564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MySql,MongoDB,Dbms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52143"/>
                  </a:ext>
                </a:extLst>
              </a:tr>
              <a:tr h="77564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Joins ,xml to </a:t>
                      </a:r>
                      <a:r>
                        <a:rPr lang="en-IN" dirty="0" err="1"/>
                        <a:t>json,dbms</a:t>
                      </a:r>
                      <a:r>
                        <a:rPr lang="en-IN" dirty="0"/>
                        <a:t>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13291"/>
                  </a:ext>
                </a:extLst>
              </a:tr>
              <a:tr h="77564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Workato</a:t>
                      </a:r>
                      <a:r>
                        <a:rPr lang="en-IN" dirty="0"/>
                        <a:t>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79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3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/>
              <a:t>ARUKATLA USHA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30</TotalTime>
  <Words>71</Words>
  <Application>Microsoft Office PowerPoint</Application>
  <PresentationFormat>Widescreen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Celestial</vt:lpstr>
      <vt:lpstr>Weekly progress report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usha reddy</dc:creator>
  <cp:lastModifiedBy>usha reddy</cp:lastModifiedBy>
  <cp:revision>1</cp:revision>
  <dcterms:created xsi:type="dcterms:W3CDTF">2024-05-29T12:28:09Z</dcterms:created>
  <dcterms:modified xsi:type="dcterms:W3CDTF">2024-05-29T12:59:07Z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