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CD011-53F6-D809-CEC2-F0B0E6443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D04B2D-7FC7-20EE-1E89-59D97172B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039BEE-1CFA-2F59-CE63-D4A69365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7964C-9C95-2FB4-7D4A-1B9EAC5C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CAEF-40B0-EC04-07E4-46ABFA89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7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5B28B-F4A0-4826-6EC8-B7A2CD68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E87CA3-FA1C-96ED-11E0-3BC6CC82E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E0121-F8F8-E220-0F90-F03CD9B6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42DC7-21CC-F4D7-F2CC-BD031E1A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771FFC-7A0C-F5E4-F057-E401D043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7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6CA4941-B6C0-DE72-A03B-6AC697DF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3292EB-AC0A-C389-FA00-31C7BC4E0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E56B09-B5CE-96BE-DA7B-988BCD4B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7303F-07A3-B612-95A9-997FD8F2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7D6346-C748-4383-5F7F-4507B0C6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33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FA118-8D09-61C2-706D-EE94FA86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E1DF2-94C2-8835-30AB-32180EC5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B4052F-D61B-BCFD-BC1C-87604D8B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9A662-61DD-098D-46E1-4B9212FD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1AD0B7-256F-FDDA-45D2-8BCFF8D9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83185-F728-8C38-ADD7-C4E062FD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33A29C-A86E-F8BC-2882-826ABCF75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581573-2362-E00A-87F5-3C8CDEF7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8FF1B-C775-51CB-FCCF-B64BFC16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14FB20-569C-9D34-5E84-F13EA734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99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48AF4-5949-8FCE-0DB0-5AE86E32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BC0B5-B050-0144-ADAE-398296372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DB790C-2140-1EB7-2708-8BD040BE6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44FF0F-018A-E10E-5981-C4B5FF78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3E89CB-142C-AF62-5B67-957C28AC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FED5C5-6D9F-BBE2-A329-E6E9D7C2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6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749A3-FFA3-A61D-382B-11D639CB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3851C0-E3AC-2DBF-869A-0388A853E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7D721F-D4E7-6A52-8EA1-2FC53054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F3145A-CC0B-44C5-355A-6AFB0771D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597DC3-6039-E06C-B233-898084A68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DE2007-9D4C-4E1A-FB49-FC584357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9BACC7-2A07-1990-BAD9-6A675779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12968D-42A6-0E17-36ED-388E32C4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80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9FB22-2A3A-875D-70E1-5D45142F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1635C0-DC13-D83E-23F9-77E0E1C8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C1589FE-96EC-9283-13C7-922BC54E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063747-A7B4-84F4-58D8-F32EBD7A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25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FDAAA4-77C5-91CF-1C6F-E0A9594A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21C8D2-8C26-0E36-8ED3-F0E28448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E63B91-7E19-95E4-B6E3-7221F976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5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F268A-7583-7AB7-B89F-ED2E7FAB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FC2C23-B6BF-5CB3-E57B-C1A44F72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B9ADA3-A920-69A2-FFC3-1E1B0F0E1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15B9BE-C69C-9C69-B54C-DDB7E5F2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F9BFA-C63B-57D2-89AB-60D3EF58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D3488E-1BF3-BDC2-7CB6-6D42DBB5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29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6DE50-F565-F931-8CD6-21A72202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7DBAAD-833E-47C4-ABCF-87C7DEBE9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8BCAB-1478-A995-E4D4-9BD50A06F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A0072F-4F85-31CC-E272-9A6B8095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4AA7DD-1CD3-0645-EB0D-DA4E0A6D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81CB73-D917-51CC-CDA0-93DD7EBA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07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453836-0588-BCE9-30B7-B3A75231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10FF89-9980-5815-2A46-051E4AD2A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3A2978-F8A0-9D69-5AC7-CFBAC3188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0864-4955-EF41-81FF-2ECD711C1942}" type="datetimeFigureOut">
              <a:rPr kumimoji="1" lang="ja-JP" altLang="en-US" smtClean="0"/>
              <a:t>2023/9/8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2E3FB-AAD5-1E80-DED2-F8BE3BCE6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1091DB-1C61-1400-62CD-D46C99FEC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5750-98E1-514F-9F89-8687F7C5B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5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01CA5-785B-E9A7-7792-96CEB94BE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IT</a:t>
            </a:r>
            <a:r>
              <a:rPr kumimoji="1" lang="ja-JP" altLang="en-US"/>
              <a:t>スキル実習２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4BAA3F-D91C-7433-4DB9-5001F1709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NE22-1097H </a:t>
            </a:r>
            <a:r>
              <a:rPr kumimoji="1" lang="ja-JP" altLang="en-US"/>
              <a:t>荒城直揮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69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E913D-E62C-6A06-AEA2-29B7809B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必要な機材や機能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4B8E6-D5F8-1A4F-DC52-5D33971B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/>
              <a:t>・</a:t>
            </a:r>
            <a:r>
              <a:rPr kumimoji="1" lang="en-US" altLang="ja-JP" sz="3600" dirty="0"/>
              <a:t>iPhone(GPS)</a:t>
            </a:r>
          </a:p>
          <a:p>
            <a:pPr marL="0" indent="0">
              <a:buNone/>
            </a:pPr>
            <a:r>
              <a:rPr kumimoji="1" lang="ja-JP" altLang="en-US" sz="3600"/>
              <a:t>・</a:t>
            </a:r>
            <a:r>
              <a:rPr lang="en-US" altLang="ja-JP" sz="3600" dirty="0"/>
              <a:t>R</a:t>
            </a:r>
            <a:r>
              <a:rPr kumimoji="1" lang="en-US" altLang="ja-JP" sz="3600" dirty="0"/>
              <a:t>aspberry Pi(</a:t>
            </a:r>
            <a:r>
              <a:rPr kumimoji="1" lang="ja-JP" altLang="en-US" sz="3600"/>
              <a:t>データ読み取り</a:t>
            </a:r>
            <a:r>
              <a:rPr kumimoji="1" lang="en-US" altLang="ja-JP" sz="3600" dirty="0"/>
              <a:t>)</a:t>
            </a:r>
          </a:p>
          <a:p>
            <a:pPr marL="0" indent="0">
              <a:buNone/>
            </a:pPr>
            <a:r>
              <a:rPr lang="ja-JP" altLang="en-US" sz="3600"/>
              <a:t>・</a:t>
            </a:r>
            <a:r>
              <a:rPr lang="en-US" altLang="ja-JP" sz="3600" dirty="0"/>
              <a:t>LINE(</a:t>
            </a:r>
            <a:r>
              <a:rPr lang="ja-JP" altLang="en-US" sz="3600"/>
              <a:t>通知送信</a:t>
            </a:r>
            <a:r>
              <a:rPr lang="en-US" altLang="ja-JP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03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E913D-E62C-6A06-AEA2-29B7809B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4B8E6-D5F8-1A4F-DC52-5D33971B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/>
              <a:t>・危険を察知して通知をするものを作る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・犯罪が多く起こるところは目で見えない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・よく外出する人を対象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・未実装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/>
              <a:t>・</a:t>
            </a:r>
            <a:r>
              <a:rPr lang="en-US" altLang="ja-JP" sz="3600" dirty="0"/>
              <a:t>GPS(</a:t>
            </a:r>
            <a:r>
              <a:rPr lang="ja-JP" altLang="en-US" sz="3600"/>
              <a:t>スマホ</a:t>
            </a:r>
            <a:r>
              <a:rPr lang="en-US" altLang="ja-JP" sz="3600" dirty="0"/>
              <a:t>)</a:t>
            </a:r>
            <a:r>
              <a:rPr lang="ja-JP" altLang="en-US" sz="3600"/>
              <a:t>や、</a:t>
            </a:r>
            <a:r>
              <a:rPr lang="en-US" altLang="ja-JP" sz="3600" dirty="0"/>
              <a:t>LINE</a:t>
            </a:r>
            <a:r>
              <a:rPr lang="ja-JP" altLang="en-US" sz="3600"/>
              <a:t>、ラズパイを使用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66991B-CB05-FEDF-BB10-AFA3B1006AE1}"/>
              </a:ext>
            </a:extLst>
          </p:cNvPr>
          <p:cNvSpPr txBox="1"/>
          <p:nvPr/>
        </p:nvSpPr>
        <p:spPr>
          <a:xfrm>
            <a:off x="4077730" y="312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78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D7446-921B-D80F-F964-664ECD90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危険察知アラーム</a:t>
            </a:r>
            <a:r>
              <a:rPr kumimoji="1" lang="en-US" altLang="ja-JP" dirty="0"/>
              <a:t>(</a:t>
            </a:r>
            <a:r>
              <a:rPr kumimoji="1" lang="ja-JP" altLang="en-US"/>
              <a:t>概要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7203D-0BF8-2131-E648-6A9B4901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・危険な場所に近づいた時に通知がくる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39883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E913D-E62C-6A06-AEA2-29B7809B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4B8E6-D5F8-1A4F-DC52-5D33971B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・犯罪が多く起きているところは目で見えない</a:t>
            </a:r>
            <a:endParaRPr lang="en-US" altLang="ja-JP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>
                <a:solidFill>
                  <a:srgbClr val="000000"/>
                </a:solidFill>
                <a:latin typeface="Arial" panose="020B0604020202020204" pitchFamily="34" charset="0"/>
              </a:rPr>
              <a:t>・</a:t>
            </a:r>
            <a:r>
              <a:rPr lang="ja-JP" altLang="en-US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視覚的ではない危険を察知する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368156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E913D-E62C-6A06-AEA2-29B7809B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4B8E6-D5F8-1A4F-DC52-5D33971B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>
                <a:solidFill>
                  <a:srgbClr val="000000"/>
                </a:solidFill>
                <a:latin typeface="Arial" panose="020B0604020202020204" pitchFamily="34" charset="0"/>
              </a:rPr>
              <a:t>・</a:t>
            </a:r>
            <a:r>
              <a:rPr lang="ja-JP" altLang="en-US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自分が危険な場所に近づいているということを知らせる</a:t>
            </a:r>
            <a:endParaRPr lang="en-US" altLang="ja-JP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>
                <a:solidFill>
                  <a:srgbClr val="000000"/>
                </a:solidFill>
                <a:latin typeface="Arial" panose="020B0604020202020204" pitchFamily="34" charset="0"/>
              </a:rPr>
              <a:t>・事前に自分を守る</a:t>
            </a:r>
            <a:endParaRPr lang="ja-JP" altLang="en-US" sz="36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639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E913D-E62C-6A06-AEA2-29B7809B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想定ユーザ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4B8E6-D5F8-1A4F-DC52-5D33971B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・危険な場所</a:t>
            </a:r>
            <a:r>
              <a:rPr lang="en-US" altLang="ja-JP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ja-JP" altLang="en-US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犯罪などが多い場所</a:t>
            </a:r>
            <a:r>
              <a:rPr lang="en-US" altLang="ja-JP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ja-JP" altLang="en-US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に行く人</a:t>
            </a:r>
            <a:endParaRPr lang="en-US" altLang="ja-JP" sz="3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>
                <a:solidFill>
                  <a:srgbClr val="000000"/>
                </a:solidFill>
                <a:latin typeface="Arial" panose="020B0604020202020204" pitchFamily="34" charset="0"/>
              </a:rPr>
              <a:t>・</a:t>
            </a:r>
            <a:r>
              <a:rPr lang="ja-JP" altLang="en-US" sz="3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外によく出かける人</a:t>
            </a:r>
            <a:endParaRPr lang="ja-JP" altLang="en-US" sz="3600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063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E913D-E62C-6A06-AEA2-29B7809B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利用イメージ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4B8E6-D5F8-1A4F-DC52-5D33971B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699" y="1914022"/>
            <a:ext cx="4660042" cy="742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/>
              <a:t>危険な場所に近づく</a:t>
            </a:r>
          </a:p>
        </p:txBody>
      </p:sp>
      <p:pic>
        <p:nvPicPr>
          <p:cNvPr id="5" name="図 4" descr="人の顔の絵&#10;&#10;低い精度で自動的に生成された説明">
            <a:extLst>
              <a:ext uri="{FF2B5EF4-FFF2-40B4-BE49-F238E27FC236}">
                <a16:creationId xmlns:a16="http://schemas.microsoft.com/office/drawing/2014/main" id="{C701D859-08A3-AD3F-8F80-42618D0D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217" y="2759075"/>
            <a:ext cx="2540000" cy="2540000"/>
          </a:xfrm>
          <a:prstGeom prst="rect">
            <a:avLst/>
          </a:prstGeom>
        </p:spPr>
      </p:pic>
      <p:pic>
        <p:nvPicPr>
          <p:cNvPr id="7" name="図 6" descr="花, 食品 が含まれている画像&#10;&#10;自動的に生成された説明">
            <a:extLst>
              <a:ext uri="{FF2B5EF4-FFF2-40B4-BE49-F238E27FC236}">
                <a16:creationId xmlns:a16="http://schemas.microsoft.com/office/drawing/2014/main" id="{BD5989A9-BA3C-A1F8-8E2A-62671E06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720" y="2771775"/>
            <a:ext cx="2540000" cy="2527300"/>
          </a:xfrm>
          <a:prstGeom prst="rect">
            <a:avLst/>
          </a:prstGeom>
        </p:spPr>
      </p:pic>
      <p:pic>
        <p:nvPicPr>
          <p:cNvPr id="1026" name="Picture 2" descr="メッセージアプリのイラスト">
            <a:extLst>
              <a:ext uri="{FF2B5EF4-FFF2-40B4-BE49-F238E27FC236}">
                <a16:creationId xmlns:a16="http://schemas.microsoft.com/office/drawing/2014/main" id="{FC3991AD-5172-59A0-C53D-3FB868AF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3429000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CC5C954-3D4B-341B-75ED-2BFE0984B76A}"/>
              </a:ext>
            </a:extLst>
          </p:cNvPr>
          <p:cNvSpPr txBox="1">
            <a:spLocks/>
          </p:cNvSpPr>
          <p:nvPr/>
        </p:nvSpPr>
        <p:spPr>
          <a:xfrm>
            <a:off x="2569563" y="2097667"/>
            <a:ext cx="2423984" cy="559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600"/>
              <a:t>危険な場所</a:t>
            </a:r>
          </a:p>
        </p:txBody>
      </p:sp>
    </p:spTree>
    <p:extLst>
      <p:ext uri="{BB962C8B-B14F-4D97-AF65-F5344CB8AC3E}">
        <p14:creationId xmlns:p14="http://schemas.microsoft.com/office/powerpoint/2010/main" val="331776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E913D-E62C-6A06-AEA2-29B7809B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現在の達成状況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4B8E6-D5F8-1A4F-DC52-5D33971B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/>
              <a:t>・全くできていない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44344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A84FF-B36E-9DA4-A0FB-E9137ED4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システムの説明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6C75E7-B622-8064-D65A-C80DABAF8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13" y="1169850"/>
            <a:ext cx="7772400" cy="549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191891-6058-5A83-BC85-33F0E0B0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b="1" dirty="0"/>
              <a:t>iPhone</a:t>
            </a:r>
          </a:p>
          <a:p>
            <a:pPr marL="0" indent="0">
              <a:buNone/>
            </a:pPr>
            <a:r>
              <a:rPr kumimoji="1" lang="ja-JP" altLang="en-US"/>
              <a:t>・</a:t>
            </a:r>
            <a:r>
              <a:rPr lang="ja-JP" altLang="en-US" b="0" i="0">
                <a:effectLst/>
                <a:latin typeface="Söhne"/>
              </a:rPr>
              <a:t>緯度と経度のデータの送信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 err="1"/>
              <a:t>ThingSpeak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/>
              <a:t>・</a:t>
            </a:r>
            <a:r>
              <a:rPr lang="ja-JP" altLang="en-US" b="0" i="0">
                <a:effectLst/>
                <a:latin typeface="Söhne"/>
              </a:rPr>
              <a:t>緯度と経度のデータの保存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1" dirty="0" err="1"/>
              <a:t>Razpberry</a:t>
            </a:r>
            <a:r>
              <a:rPr lang="en-US" altLang="ja-JP" b="1" dirty="0"/>
              <a:t> Pi</a:t>
            </a:r>
          </a:p>
          <a:p>
            <a:pPr marL="0" indent="0">
              <a:buNone/>
            </a:pPr>
            <a:r>
              <a:rPr lang="ja-JP" altLang="en-US"/>
              <a:t>・危険な座標をあらかじめ登録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・距離を計測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LINE</a:t>
            </a:r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ja-JP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ja-JP" alt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「危険な場所に近づいています」と通知</a:t>
            </a:r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5A42BF-4AE0-2301-00F1-F0C442A98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26" y="1380851"/>
            <a:ext cx="6787101" cy="47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217</Words>
  <Application>Microsoft Macintosh PowerPoint</Application>
  <PresentationFormat>ワイド画面</PresentationFormat>
  <Paragraphs>38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Söhne</vt:lpstr>
      <vt:lpstr>游ゴシック</vt:lpstr>
      <vt:lpstr>游ゴシック Light</vt:lpstr>
      <vt:lpstr>Arial</vt:lpstr>
      <vt:lpstr>Office テーマ</vt:lpstr>
      <vt:lpstr>ITスキル実習２</vt:lpstr>
      <vt:lpstr>危険察知アラーム(概要)</vt:lpstr>
      <vt:lpstr>課題</vt:lpstr>
      <vt:lpstr>目的</vt:lpstr>
      <vt:lpstr>想定ユーザ</vt:lpstr>
      <vt:lpstr>利用イメージ</vt:lpstr>
      <vt:lpstr>現在の達成状況</vt:lpstr>
      <vt:lpstr>システムの説明</vt:lpstr>
      <vt:lpstr>PowerPoint プレゼンテーション</vt:lpstr>
      <vt:lpstr>必要な機材や機能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ITスキル実習２</dc:title>
  <dc:creator>荒城　直揮</dc:creator>
  <cp:lastModifiedBy>荒城　直揮</cp:lastModifiedBy>
  <cp:revision>2</cp:revision>
  <dcterms:created xsi:type="dcterms:W3CDTF">2023-09-08T02:03:41Z</dcterms:created>
  <dcterms:modified xsi:type="dcterms:W3CDTF">2023-09-08T06:34:33Z</dcterms:modified>
</cp:coreProperties>
</file>