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2174"/>
    <a:srgbClr val="8EE00F"/>
    <a:srgbClr val="E09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33"/>
    <p:restoredTop sz="96208"/>
  </p:normalViewPr>
  <p:slideViewPr>
    <p:cSldViewPr snapToGrid="0" snapToObjects="1">
      <p:cViewPr varScale="1">
        <p:scale>
          <a:sx n="109" d="100"/>
          <a:sy n="109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EAAB3-01B6-48A0-B41B-82376BECE7E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7F38FE-0057-4C56-8B32-764D9A725B85}">
      <dgm:prSet/>
      <dgm:spPr/>
      <dgm:t>
        <a:bodyPr/>
        <a:lstStyle/>
        <a:p>
          <a:pPr>
            <a:lnSpc>
              <a:spcPct val="100000"/>
            </a:lnSpc>
          </a:pPr>
          <a:r>
            <a:rPr lang="ja-JP"/>
            <a:t>・ライブの予定を管理</a:t>
          </a:r>
          <a:endParaRPr lang="en-US"/>
        </a:p>
      </dgm:t>
    </dgm:pt>
    <dgm:pt modelId="{87E12DFC-1252-446A-9DAD-DB364D343BEF}" type="parTrans" cxnId="{ED6C1C47-C23A-464A-9392-29FC9C0624DA}">
      <dgm:prSet/>
      <dgm:spPr/>
      <dgm:t>
        <a:bodyPr/>
        <a:lstStyle/>
        <a:p>
          <a:endParaRPr lang="en-US"/>
        </a:p>
      </dgm:t>
    </dgm:pt>
    <dgm:pt modelId="{C48C5DF9-5F50-499E-B155-CDD530D2FB5E}" type="sibTrans" cxnId="{ED6C1C47-C23A-464A-9392-29FC9C0624DA}">
      <dgm:prSet/>
      <dgm:spPr/>
      <dgm:t>
        <a:bodyPr/>
        <a:lstStyle/>
        <a:p>
          <a:endParaRPr lang="en-US"/>
        </a:p>
      </dgm:t>
    </dgm:pt>
    <dgm:pt modelId="{BA58514E-3F7A-47F5-9A35-14667D97C3CC}">
      <dgm:prSet/>
      <dgm:spPr/>
      <dgm:t>
        <a:bodyPr/>
        <a:lstStyle/>
        <a:p>
          <a:pPr>
            <a:lnSpc>
              <a:spcPct val="100000"/>
            </a:lnSpc>
          </a:pPr>
          <a:r>
            <a:rPr kumimoji="1" lang="ja-JP"/>
            <a:t>・</a:t>
          </a:r>
          <a:r>
            <a:rPr kumimoji="1" lang="en-US" dirty="0"/>
            <a:t>CPU</a:t>
          </a:r>
          <a:r>
            <a:rPr kumimoji="1" lang="ja-JP"/>
            <a:t>温度が</a:t>
          </a:r>
          <a:r>
            <a:rPr kumimoji="1" lang="en-US" dirty="0"/>
            <a:t>90</a:t>
          </a:r>
          <a:r>
            <a:rPr kumimoji="1" lang="ja-JP"/>
            <a:t>℃を超えたら通知</a:t>
          </a:r>
          <a:endParaRPr lang="en-US" dirty="0"/>
        </a:p>
      </dgm:t>
    </dgm:pt>
    <dgm:pt modelId="{A05200BA-C1E6-4DDC-B1E9-A844449590D0}" type="parTrans" cxnId="{73143D56-A282-4358-8D94-116EC719F71D}">
      <dgm:prSet/>
      <dgm:spPr/>
      <dgm:t>
        <a:bodyPr/>
        <a:lstStyle/>
        <a:p>
          <a:endParaRPr lang="en-US"/>
        </a:p>
      </dgm:t>
    </dgm:pt>
    <dgm:pt modelId="{A7C29B7D-FB76-468B-83D9-7BF3A97DFC22}" type="sibTrans" cxnId="{73143D56-A282-4358-8D94-116EC719F71D}">
      <dgm:prSet/>
      <dgm:spPr/>
      <dgm:t>
        <a:bodyPr/>
        <a:lstStyle/>
        <a:p>
          <a:endParaRPr lang="en-US"/>
        </a:p>
      </dgm:t>
    </dgm:pt>
    <dgm:pt modelId="{E378A043-D789-4D06-A3BE-FA310392EEA0}">
      <dgm:prSet/>
      <dgm:spPr/>
      <dgm:t>
        <a:bodyPr/>
        <a:lstStyle/>
        <a:p>
          <a:pPr>
            <a:lnSpc>
              <a:spcPct val="100000"/>
            </a:lnSpc>
          </a:pPr>
          <a:r>
            <a:rPr lang="ja-JP"/>
            <a:t>・ライブ開始前に充電確認を通知</a:t>
          </a:r>
          <a:endParaRPr lang="en-US"/>
        </a:p>
      </dgm:t>
    </dgm:pt>
    <dgm:pt modelId="{0D4AFD9E-36C7-46BE-8D3E-4164CB2AC98B}" type="parTrans" cxnId="{B37C81EE-A397-43DE-AFC6-D4B12B9035F0}">
      <dgm:prSet/>
      <dgm:spPr/>
      <dgm:t>
        <a:bodyPr/>
        <a:lstStyle/>
        <a:p>
          <a:endParaRPr lang="en-US"/>
        </a:p>
      </dgm:t>
    </dgm:pt>
    <dgm:pt modelId="{8B3ADCB7-3160-47B8-8995-DC35E48A5353}" type="sibTrans" cxnId="{B37C81EE-A397-43DE-AFC6-D4B12B9035F0}">
      <dgm:prSet/>
      <dgm:spPr/>
      <dgm:t>
        <a:bodyPr/>
        <a:lstStyle/>
        <a:p>
          <a:endParaRPr lang="en-US"/>
        </a:p>
      </dgm:t>
    </dgm:pt>
    <dgm:pt modelId="{2419970E-4A24-4E8E-AADE-13AA334B4800}" type="pres">
      <dgm:prSet presAssocID="{804EAAB3-01B6-48A0-B41B-82376BECE7E8}" presName="root" presStyleCnt="0">
        <dgm:presLayoutVars>
          <dgm:dir/>
          <dgm:resizeHandles val="exact"/>
        </dgm:presLayoutVars>
      </dgm:prSet>
      <dgm:spPr/>
    </dgm:pt>
    <dgm:pt modelId="{0DEC1FA1-78D0-48E3-AC1D-8AA5B9BBDB2D}" type="pres">
      <dgm:prSet presAssocID="{BD7F38FE-0057-4C56-8B32-764D9A725B85}" presName="compNode" presStyleCnt="0"/>
      <dgm:spPr/>
    </dgm:pt>
    <dgm:pt modelId="{686771A3-CB16-463C-90A2-7996DA9A0D6E}" type="pres">
      <dgm:prSet presAssocID="{BD7F38FE-0057-4C56-8B32-764D9A725B85}" presName="bgRect" presStyleLbl="bgShp" presStyleIdx="0" presStyleCnt="3"/>
      <dgm:spPr/>
    </dgm:pt>
    <dgm:pt modelId="{19B77937-219C-417A-8015-2B6A8D41AC5E}" type="pres">
      <dgm:prSet presAssocID="{BD7F38FE-0057-4C56-8B32-764D9A725B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F229616-C02D-4064-A5CD-EC6733E13E41}" type="pres">
      <dgm:prSet presAssocID="{BD7F38FE-0057-4C56-8B32-764D9A725B85}" presName="spaceRect" presStyleCnt="0"/>
      <dgm:spPr/>
    </dgm:pt>
    <dgm:pt modelId="{9AFB0F73-7D7E-485A-8464-D8E7A13A5C0F}" type="pres">
      <dgm:prSet presAssocID="{BD7F38FE-0057-4C56-8B32-764D9A725B85}" presName="parTx" presStyleLbl="revTx" presStyleIdx="0" presStyleCnt="3">
        <dgm:presLayoutVars>
          <dgm:chMax val="0"/>
          <dgm:chPref val="0"/>
        </dgm:presLayoutVars>
      </dgm:prSet>
      <dgm:spPr/>
    </dgm:pt>
    <dgm:pt modelId="{E34ABDD4-BC34-4B4B-97C6-1F880B28E198}" type="pres">
      <dgm:prSet presAssocID="{C48C5DF9-5F50-499E-B155-CDD530D2FB5E}" presName="sibTrans" presStyleCnt="0"/>
      <dgm:spPr/>
    </dgm:pt>
    <dgm:pt modelId="{3AE55D66-02F6-48D2-AEDB-F5E2B2095256}" type="pres">
      <dgm:prSet presAssocID="{BA58514E-3F7A-47F5-9A35-14667D97C3CC}" presName="compNode" presStyleCnt="0"/>
      <dgm:spPr/>
    </dgm:pt>
    <dgm:pt modelId="{A358EC02-ED2F-4BC2-99B2-60A57D2AFF25}" type="pres">
      <dgm:prSet presAssocID="{BA58514E-3F7A-47F5-9A35-14667D97C3CC}" presName="bgRect" presStyleLbl="bgShp" presStyleIdx="1" presStyleCnt="3"/>
      <dgm:spPr/>
    </dgm:pt>
    <dgm:pt modelId="{F7EB69A5-C8E6-4A2F-9C39-831AA213F6A6}" type="pres">
      <dgm:prSet presAssocID="{BA58514E-3F7A-47F5-9A35-14667D97C3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温度計"/>
        </a:ext>
      </dgm:extLst>
    </dgm:pt>
    <dgm:pt modelId="{C6B12ECF-D5A8-4648-8348-7D9BC8DBE3D8}" type="pres">
      <dgm:prSet presAssocID="{BA58514E-3F7A-47F5-9A35-14667D97C3CC}" presName="spaceRect" presStyleCnt="0"/>
      <dgm:spPr/>
    </dgm:pt>
    <dgm:pt modelId="{9E0C5519-6274-4FD9-93A8-EFCA06A843BB}" type="pres">
      <dgm:prSet presAssocID="{BA58514E-3F7A-47F5-9A35-14667D97C3CC}" presName="parTx" presStyleLbl="revTx" presStyleIdx="1" presStyleCnt="3">
        <dgm:presLayoutVars>
          <dgm:chMax val="0"/>
          <dgm:chPref val="0"/>
        </dgm:presLayoutVars>
      </dgm:prSet>
      <dgm:spPr/>
    </dgm:pt>
    <dgm:pt modelId="{C1CCD20A-9D95-4693-A604-8EFF6400D2F9}" type="pres">
      <dgm:prSet presAssocID="{A7C29B7D-FB76-468B-83D9-7BF3A97DFC22}" presName="sibTrans" presStyleCnt="0"/>
      <dgm:spPr/>
    </dgm:pt>
    <dgm:pt modelId="{1B41AE23-5AD5-4308-A47C-7238EBED3E45}" type="pres">
      <dgm:prSet presAssocID="{E378A043-D789-4D06-A3BE-FA310392EEA0}" presName="compNode" presStyleCnt="0"/>
      <dgm:spPr/>
    </dgm:pt>
    <dgm:pt modelId="{38399CF0-BDFB-46CB-9C8C-E7B34A6C2486}" type="pres">
      <dgm:prSet presAssocID="{E378A043-D789-4D06-A3BE-FA310392EEA0}" presName="bgRect" presStyleLbl="bgShp" presStyleIdx="2" presStyleCnt="3"/>
      <dgm:spPr/>
    </dgm:pt>
    <dgm:pt modelId="{110E76A1-9794-46EA-B685-24D0BF35ECFF}" type="pres">
      <dgm:prSet presAssocID="{E378A043-D789-4D06-A3BE-FA310392EE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EC3DD759-BC6A-448C-A3F1-482CA7806680}" type="pres">
      <dgm:prSet presAssocID="{E378A043-D789-4D06-A3BE-FA310392EEA0}" presName="spaceRect" presStyleCnt="0"/>
      <dgm:spPr/>
    </dgm:pt>
    <dgm:pt modelId="{37B68A98-B05B-499B-8075-36B5C33809FD}" type="pres">
      <dgm:prSet presAssocID="{E378A043-D789-4D06-A3BE-FA310392EE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6C1C47-C23A-464A-9392-29FC9C0624DA}" srcId="{804EAAB3-01B6-48A0-B41B-82376BECE7E8}" destId="{BD7F38FE-0057-4C56-8B32-764D9A725B85}" srcOrd="0" destOrd="0" parTransId="{87E12DFC-1252-446A-9DAD-DB364D343BEF}" sibTransId="{C48C5DF9-5F50-499E-B155-CDD530D2FB5E}"/>
    <dgm:cxn modelId="{73143D56-A282-4358-8D94-116EC719F71D}" srcId="{804EAAB3-01B6-48A0-B41B-82376BECE7E8}" destId="{BA58514E-3F7A-47F5-9A35-14667D97C3CC}" srcOrd="1" destOrd="0" parTransId="{A05200BA-C1E6-4DDC-B1E9-A844449590D0}" sibTransId="{A7C29B7D-FB76-468B-83D9-7BF3A97DFC22}"/>
    <dgm:cxn modelId="{2005EC98-D6D6-4914-8B80-57C854B0DD78}" type="presOf" srcId="{E378A043-D789-4D06-A3BE-FA310392EEA0}" destId="{37B68A98-B05B-499B-8075-36B5C33809FD}" srcOrd="0" destOrd="0" presId="urn:microsoft.com/office/officeart/2018/2/layout/IconVerticalSolidList"/>
    <dgm:cxn modelId="{14FBE0A7-03A7-434F-B68C-C6BEE9368A70}" type="presOf" srcId="{BD7F38FE-0057-4C56-8B32-764D9A725B85}" destId="{9AFB0F73-7D7E-485A-8464-D8E7A13A5C0F}" srcOrd="0" destOrd="0" presId="urn:microsoft.com/office/officeart/2018/2/layout/IconVerticalSolidList"/>
    <dgm:cxn modelId="{C6A4F5E6-1D8D-4E27-8774-668FFF9DE8D6}" type="presOf" srcId="{804EAAB3-01B6-48A0-B41B-82376BECE7E8}" destId="{2419970E-4A24-4E8E-AADE-13AA334B4800}" srcOrd="0" destOrd="0" presId="urn:microsoft.com/office/officeart/2018/2/layout/IconVerticalSolidList"/>
    <dgm:cxn modelId="{D0DB92EB-34E7-4688-90E8-79CE3DD914CA}" type="presOf" srcId="{BA58514E-3F7A-47F5-9A35-14667D97C3CC}" destId="{9E0C5519-6274-4FD9-93A8-EFCA06A843BB}" srcOrd="0" destOrd="0" presId="urn:microsoft.com/office/officeart/2018/2/layout/IconVerticalSolidList"/>
    <dgm:cxn modelId="{B37C81EE-A397-43DE-AFC6-D4B12B9035F0}" srcId="{804EAAB3-01B6-48A0-B41B-82376BECE7E8}" destId="{E378A043-D789-4D06-A3BE-FA310392EEA0}" srcOrd="2" destOrd="0" parTransId="{0D4AFD9E-36C7-46BE-8D3E-4164CB2AC98B}" sibTransId="{8B3ADCB7-3160-47B8-8995-DC35E48A5353}"/>
    <dgm:cxn modelId="{9BC2956A-BB10-4244-8E4A-BEFB490E976C}" type="presParOf" srcId="{2419970E-4A24-4E8E-AADE-13AA334B4800}" destId="{0DEC1FA1-78D0-48E3-AC1D-8AA5B9BBDB2D}" srcOrd="0" destOrd="0" presId="urn:microsoft.com/office/officeart/2018/2/layout/IconVerticalSolidList"/>
    <dgm:cxn modelId="{184BCFCD-E5E7-4B81-8F83-E6D7AF2F8100}" type="presParOf" srcId="{0DEC1FA1-78D0-48E3-AC1D-8AA5B9BBDB2D}" destId="{686771A3-CB16-463C-90A2-7996DA9A0D6E}" srcOrd="0" destOrd="0" presId="urn:microsoft.com/office/officeart/2018/2/layout/IconVerticalSolidList"/>
    <dgm:cxn modelId="{A6CB961F-8BE5-4B91-98C5-06D3F1D87215}" type="presParOf" srcId="{0DEC1FA1-78D0-48E3-AC1D-8AA5B9BBDB2D}" destId="{19B77937-219C-417A-8015-2B6A8D41AC5E}" srcOrd="1" destOrd="0" presId="urn:microsoft.com/office/officeart/2018/2/layout/IconVerticalSolidList"/>
    <dgm:cxn modelId="{AD30237F-D5DB-42A2-88CA-71B20470CB5D}" type="presParOf" srcId="{0DEC1FA1-78D0-48E3-AC1D-8AA5B9BBDB2D}" destId="{BF229616-C02D-4064-A5CD-EC6733E13E41}" srcOrd="2" destOrd="0" presId="urn:microsoft.com/office/officeart/2018/2/layout/IconVerticalSolidList"/>
    <dgm:cxn modelId="{567A6E09-CEBD-4A64-8AED-6B474608FED0}" type="presParOf" srcId="{0DEC1FA1-78D0-48E3-AC1D-8AA5B9BBDB2D}" destId="{9AFB0F73-7D7E-485A-8464-D8E7A13A5C0F}" srcOrd="3" destOrd="0" presId="urn:microsoft.com/office/officeart/2018/2/layout/IconVerticalSolidList"/>
    <dgm:cxn modelId="{3848BF17-C902-440A-A7BF-F7FA08BEE406}" type="presParOf" srcId="{2419970E-4A24-4E8E-AADE-13AA334B4800}" destId="{E34ABDD4-BC34-4B4B-97C6-1F880B28E198}" srcOrd="1" destOrd="0" presId="urn:microsoft.com/office/officeart/2018/2/layout/IconVerticalSolidList"/>
    <dgm:cxn modelId="{BEEFF680-A43B-40B4-92AA-69CAE76951B4}" type="presParOf" srcId="{2419970E-4A24-4E8E-AADE-13AA334B4800}" destId="{3AE55D66-02F6-48D2-AEDB-F5E2B2095256}" srcOrd="2" destOrd="0" presId="urn:microsoft.com/office/officeart/2018/2/layout/IconVerticalSolidList"/>
    <dgm:cxn modelId="{96604087-4E92-4045-95F5-BAF52162275C}" type="presParOf" srcId="{3AE55D66-02F6-48D2-AEDB-F5E2B2095256}" destId="{A358EC02-ED2F-4BC2-99B2-60A57D2AFF25}" srcOrd="0" destOrd="0" presId="urn:microsoft.com/office/officeart/2018/2/layout/IconVerticalSolidList"/>
    <dgm:cxn modelId="{666C25C6-48D2-49BA-8408-BC021C640434}" type="presParOf" srcId="{3AE55D66-02F6-48D2-AEDB-F5E2B2095256}" destId="{F7EB69A5-C8E6-4A2F-9C39-831AA213F6A6}" srcOrd="1" destOrd="0" presId="urn:microsoft.com/office/officeart/2018/2/layout/IconVerticalSolidList"/>
    <dgm:cxn modelId="{0AFCE27A-2441-4CCD-BC11-B7B37647E9E2}" type="presParOf" srcId="{3AE55D66-02F6-48D2-AEDB-F5E2B2095256}" destId="{C6B12ECF-D5A8-4648-8348-7D9BC8DBE3D8}" srcOrd="2" destOrd="0" presId="urn:microsoft.com/office/officeart/2018/2/layout/IconVerticalSolidList"/>
    <dgm:cxn modelId="{180DDEC0-1A29-448C-99B4-7E738DB24120}" type="presParOf" srcId="{3AE55D66-02F6-48D2-AEDB-F5E2B2095256}" destId="{9E0C5519-6274-4FD9-93A8-EFCA06A843BB}" srcOrd="3" destOrd="0" presId="urn:microsoft.com/office/officeart/2018/2/layout/IconVerticalSolidList"/>
    <dgm:cxn modelId="{FAF58E8E-5FA1-446C-9055-7136FAE827CD}" type="presParOf" srcId="{2419970E-4A24-4E8E-AADE-13AA334B4800}" destId="{C1CCD20A-9D95-4693-A604-8EFF6400D2F9}" srcOrd="3" destOrd="0" presId="urn:microsoft.com/office/officeart/2018/2/layout/IconVerticalSolidList"/>
    <dgm:cxn modelId="{275ED3D9-4C6A-4FC8-A08F-0B359F859DB3}" type="presParOf" srcId="{2419970E-4A24-4E8E-AADE-13AA334B4800}" destId="{1B41AE23-5AD5-4308-A47C-7238EBED3E45}" srcOrd="4" destOrd="0" presId="urn:microsoft.com/office/officeart/2018/2/layout/IconVerticalSolidList"/>
    <dgm:cxn modelId="{1AADA127-6A98-4541-9995-6857F48B4446}" type="presParOf" srcId="{1B41AE23-5AD5-4308-A47C-7238EBED3E45}" destId="{38399CF0-BDFB-46CB-9C8C-E7B34A6C2486}" srcOrd="0" destOrd="0" presId="urn:microsoft.com/office/officeart/2018/2/layout/IconVerticalSolidList"/>
    <dgm:cxn modelId="{6BF255B7-3838-45D4-A99A-E025E7C4835F}" type="presParOf" srcId="{1B41AE23-5AD5-4308-A47C-7238EBED3E45}" destId="{110E76A1-9794-46EA-B685-24D0BF35ECFF}" srcOrd="1" destOrd="0" presId="urn:microsoft.com/office/officeart/2018/2/layout/IconVerticalSolidList"/>
    <dgm:cxn modelId="{F83901AE-BDF0-4DA9-B9E1-E418E64AF5BB}" type="presParOf" srcId="{1B41AE23-5AD5-4308-A47C-7238EBED3E45}" destId="{EC3DD759-BC6A-448C-A3F1-482CA7806680}" srcOrd="2" destOrd="0" presId="urn:microsoft.com/office/officeart/2018/2/layout/IconVerticalSolidList"/>
    <dgm:cxn modelId="{88B76CA3-EB71-4168-8AB2-A8A59583AD41}" type="presParOf" srcId="{1B41AE23-5AD5-4308-A47C-7238EBED3E45}" destId="{37B68A98-B05B-499B-8075-36B5C33809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771A3-CB16-463C-90A2-7996DA9A0D6E}">
      <dsp:nvSpPr>
        <dsp:cNvPr id="0" name=""/>
        <dsp:cNvSpPr/>
      </dsp:nvSpPr>
      <dsp:spPr>
        <a:xfrm>
          <a:off x="0" y="421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77937-219C-417A-8015-2B6A8D41AC5E}">
      <dsp:nvSpPr>
        <dsp:cNvPr id="0" name=""/>
        <dsp:cNvSpPr/>
      </dsp:nvSpPr>
      <dsp:spPr>
        <a:xfrm>
          <a:off x="298158" y="222192"/>
          <a:ext cx="542106" cy="542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B0F73-7D7E-485A-8464-D8E7A13A5C0F}">
      <dsp:nvSpPr>
        <dsp:cNvPr id="0" name=""/>
        <dsp:cNvSpPr/>
      </dsp:nvSpPr>
      <dsp:spPr>
        <a:xfrm>
          <a:off x="1138424" y="421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kern="1200"/>
            <a:t>・ライブの予定を管理</a:t>
          </a:r>
          <a:endParaRPr lang="en-US" sz="2500" kern="1200"/>
        </a:p>
      </dsp:txBody>
      <dsp:txXfrm>
        <a:off x="1138424" y="421"/>
        <a:ext cx="8464850" cy="985648"/>
      </dsp:txXfrm>
    </dsp:sp>
    <dsp:sp modelId="{A358EC02-ED2F-4BC2-99B2-60A57D2AFF25}">
      <dsp:nvSpPr>
        <dsp:cNvPr id="0" name=""/>
        <dsp:cNvSpPr/>
      </dsp:nvSpPr>
      <dsp:spPr>
        <a:xfrm>
          <a:off x="0" y="1232482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B69A5-C8E6-4A2F-9C39-831AA213F6A6}">
      <dsp:nvSpPr>
        <dsp:cNvPr id="0" name=""/>
        <dsp:cNvSpPr/>
      </dsp:nvSpPr>
      <dsp:spPr>
        <a:xfrm>
          <a:off x="298158" y="1454253"/>
          <a:ext cx="542106" cy="542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C5519-6274-4FD9-93A8-EFCA06A843BB}">
      <dsp:nvSpPr>
        <dsp:cNvPr id="0" name=""/>
        <dsp:cNvSpPr/>
      </dsp:nvSpPr>
      <dsp:spPr>
        <a:xfrm>
          <a:off x="1138424" y="1232482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500" kern="1200"/>
            <a:t>・</a:t>
          </a:r>
          <a:r>
            <a:rPr kumimoji="1" lang="en-US" sz="2500" kern="1200" dirty="0"/>
            <a:t>CPU</a:t>
          </a:r>
          <a:r>
            <a:rPr kumimoji="1" lang="ja-JP" sz="2500" kern="1200"/>
            <a:t>温度が</a:t>
          </a:r>
          <a:r>
            <a:rPr kumimoji="1" lang="en-US" sz="2500" kern="1200" dirty="0"/>
            <a:t>90</a:t>
          </a:r>
          <a:r>
            <a:rPr kumimoji="1" lang="ja-JP" sz="2500" kern="1200"/>
            <a:t>℃を超えたら通知</a:t>
          </a:r>
          <a:endParaRPr lang="en-US" sz="2500" kern="1200" dirty="0"/>
        </a:p>
      </dsp:txBody>
      <dsp:txXfrm>
        <a:off x="1138424" y="1232482"/>
        <a:ext cx="8464850" cy="985648"/>
      </dsp:txXfrm>
    </dsp:sp>
    <dsp:sp modelId="{38399CF0-BDFB-46CB-9C8C-E7B34A6C2486}">
      <dsp:nvSpPr>
        <dsp:cNvPr id="0" name=""/>
        <dsp:cNvSpPr/>
      </dsp:nvSpPr>
      <dsp:spPr>
        <a:xfrm>
          <a:off x="0" y="2464543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E76A1-9794-46EA-B685-24D0BF35ECFF}">
      <dsp:nvSpPr>
        <dsp:cNvPr id="0" name=""/>
        <dsp:cNvSpPr/>
      </dsp:nvSpPr>
      <dsp:spPr>
        <a:xfrm>
          <a:off x="298158" y="2686314"/>
          <a:ext cx="542106" cy="542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68A98-B05B-499B-8075-36B5C33809FD}">
      <dsp:nvSpPr>
        <dsp:cNvPr id="0" name=""/>
        <dsp:cNvSpPr/>
      </dsp:nvSpPr>
      <dsp:spPr>
        <a:xfrm>
          <a:off x="1138424" y="2464543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kern="1200"/>
            <a:t>・ライブ開始前に充電確認を通知</a:t>
          </a:r>
          <a:endParaRPr lang="en-US" sz="2500" kern="1200"/>
        </a:p>
      </dsp:txBody>
      <dsp:txXfrm>
        <a:off x="1138424" y="2464543"/>
        <a:ext cx="8464850" cy="98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464B-8376-BA46-9DE6-3FB1E6205A02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E24BF-43D0-D941-9B3E-2A83F4DBDC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32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A168-FA23-2B4C-83D1-40FF5D0519CD}" type="datetime1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FBA877C-D9DB-DD42-9472-E2E02130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3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D4BE9-7798-3C45-840E-E8AC71F5E488}" type="datetime1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877C-D9DB-DD42-9472-E2E02130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66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7067-AA8E-934C-892F-E46D5E62177F}" type="datetime1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877C-D9DB-DD42-9472-E2E02130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9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54AE-1145-A146-B307-43F0935B31A3}" type="datetime1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877C-D9DB-DD42-9472-E2E02130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9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AA09C-7843-2240-9771-4941E9FAA48D}" type="datetime1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877C-D9DB-DD42-9472-E2E02130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3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8213B-6166-614F-BA26-246B382A6AD0}" type="datetime1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877C-D9DB-DD42-9472-E2E02130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3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4E6B-962F-EE49-B387-E2B736C2746D}" type="datetime1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877C-D9DB-DD42-9472-E2E02130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79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4C93-2E6D-C046-85D3-764B24B27117}" type="datetime1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877C-D9DB-DD42-9472-E2E02130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2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0DF0-C8A9-8447-AC42-FA74BC8E11B9}" type="datetime1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877C-D9DB-DD42-9472-E2E02130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78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EDE2-BAF4-C649-97E5-8BB557E16655}" type="datetime1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877C-D9DB-DD42-9472-E2E02130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0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BBDFE3-EE8E-AA44-B7AE-7878234E6D8C}" type="datetime1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A877C-D9DB-DD42-9472-E2E02130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8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4E6B-962F-EE49-B387-E2B736C2746D}" type="datetime1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BA877C-D9DB-DD42-9472-E2E02130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10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92FB-1B4A-AE4F-8AFD-8EC6EE9E2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/>
          </a:bodyPr>
          <a:lstStyle/>
          <a:p>
            <a:r>
              <a:rPr lang="en-US" altLang="ja-JP" sz="4800" dirty="0"/>
              <a:t>FUN live</a:t>
            </a: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B2B628-A131-4B4A-901D-2DABCFAD6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561319" cy="779683"/>
          </a:xfrm>
        </p:spPr>
        <p:txBody>
          <a:bodyPr>
            <a:normAutofit/>
          </a:bodyPr>
          <a:lstStyle/>
          <a:p>
            <a:r>
              <a:rPr kumimoji="1" lang="ja-JP" altLang="en-US" sz="2400"/>
              <a:t>自宅でのライブを快適に</a:t>
            </a:r>
          </a:p>
        </p:txBody>
      </p:sp>
      <p:pic>
        <p:nvPicPr>
          <p:cNvPr id="7" name="Graphic 6" descr="家">
            <a:extLst>
              <a:ext uri="{FF2B5EF4-FFF2-40B4-BE49-F238E27FC236}">
                <a16:creationId xmlns:a16="http://schemas.microsoft.com/office/drawing/2014/main" id="{D1EE32F7-15B7-4E50-B65B-BDAE7F93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91D16B-CE80-B949-889A-4A57914AA6E7}"/>
              </a:ext>
            </a:extLst>
          </p:cNvPr>
          <p:cNvSpPr txBox="1"/>
          <p:nvPr/>
        </p:nvSpPr>
        <p:spPr>
          <a:xfrm>
            <a:off x="11687200" y="5580131"/>
            <a:ext cx="39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307077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4A17B-8AFA-414E-9387-2817990E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2262"/>
            <a:ext cx="9603275" cy="571492"/>
          </a:xfrm>
        </p:spPr>
        <p:txBody>
          <a:bodyPr/>
          <a:lstStyle/>
          <a:p>
            <a:pPr algn="r"/>
            <a:r>
              <a:rPr kumimoji="1" lang="ja-JP" altLang="en-US"/>
              <a:t>アプリの概要</a:t>
            </a:r>
          </a:p>
        </p:txBody>
      </p:sp>
      <p:graphicFrame>
        <p:nvGraphicFramePr>
          <p:cNvPr id="6" name="コンテンツ プレースホルダー 2">
            <a:extLst>
              <a:ext uri="{FF2B5EF4-FFF2-40B4-BE49-F238E27FC236}">
                <a16:creationId xmlns:a16="http://schemas.microsoft.com/office/drawing/2014/main" id="{185CD0E8-F956-49A9-8A94-F058398C1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206946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7073AE-BBA3-4C47-A871-61DF5B2A9893}"/>
              </a:ext>
            </a:extLst>
          </p:cNvPr>
          <p:cNvSpPr/>
          <p:nvPr/>
        </p:nvSpPr>
        <p:spPr>
          <a:xfrm>
            <a:off x="11667112" y="55776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45631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5ED84-8B10-EC4E-8015-39278B86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2772"/>
            <a:ext cx="9603275" cy="560982"/>
          </a:xfrm>
        </p:spPr>
        <p:txBody>
          <a:bodyPr/>
          <a:lstStyle/>
          <a:p>
            <a:pPr algn="r"/>
            <a:r>
              <a:rPr lang="ja-JP" altLang="en-US"/>
              <a:t>アプリ作成の動機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2D0C14A-D54D-9F43-B850-BADAA0E04C4C}"/>
              </a:ext>
            </a:extLst>
          </p:cNvPr>
          <p:cNvSpPr/>
          <p:nvPr/>
        </p:nvSpPr>
        <p:spPr>
          <a:xfrm>
            <a:off x="2401173" y="2119761"/>
            <a:ext cx="6863257" cy="525518"/>
          </a:xfrm>
          <a:prstGeom prst="rect">
            <a:avLst/>
          </a:prstGeom>
          <a:solidFill>
            <a:srgbClr val="F82174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配信視聴中、よくファンの音に邪魔される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0DE442-F613-2A47-9144-227FCDE33B3B}"/>
              </a:ext>
            </a:extLst>
          </p:cNvPr>
          <p:cNvSpPr/>
          <p:nvPr/>
        </p:nvSpPr>
        <p:spPr>
          <a:xfrm>
            <a:off x="2401173" y="3256202"/>
            <a:ext cx="6863257" cy="525518"/>
          </a:xfrm>
          <a:prstGeom prst="rect">
            <a:avLst/>
          </a:prstGeom>
          <a:solidFill>
            <a:srgbClr val="F82174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どの状況が引き起こしているのか</a:t>
            </a:r>
          </a:p>
        </p:txBody>
      </p:sp>
      <p:sp>
        <p:nvSpPr>
          <p:cNvPr id="8" name="下矢印 7">
            <a:extLst>
              <a:ext uri="{FF2B5EF4-FFF2-40B4-BE49-F238E27FC236}">
                <a16:creationId xmlns:a16="http://schemas.microsoft.com/office/drawing/2014/main" id="{8257AF74-0FDF-444F-8930-AACB9F63A258}"/>
              </a:ext>
            </a:extLst>
          </p:cNvPr>
          <p:cNvSpPr/>
          <p:nvPr/>
        </p:nvSpPr>
        <p:spPr>
          <a:xfrm>
            <a:off x="5528000" y="2645279"/>
            <a:ext cx="609600" cy="61092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C319757A-91C8-7645-B747-6223980ABDD3}"/>
              </a:ext>
            </a:extLst>
          </p:cNvPr>
          <p:cNvSpPr/>
          <p:nvPr/>
        </p:nvSpPr>
        <p:spPr>
          <a:xfrm rot="2308277">
            <a:off x="3592715" y="3833430"/>
            <a:ext cx="504856" cy="76077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509E6B9-EFD0-834F-B752-10C1FC7D79C7}"/>
              </a:ext>
            </a:extLst>
          </p:cNvPr>
          <p:cNvSpPr/>
          <p:nvPr/>
        </p:nvSpPr>
        <p:spPr>
          <a:xfrm>
            <a:off x="2239854" y="4632481"/>
            <a:ext cx="2039568" cy="932747"/>
          </a:xfrm>
          <a:prstGeom prst="ellipse">
            <a:avLst/>
          </a:prstGeom>
          <a:solidFill>
            <a:srgbClr val="F82174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充電中？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1FF7C457-660C-4042-82DC-95851ECA295D}"/>
              </a:ext>
            </a:extLst>
          </p:cNvPr>
          <p:cNvSpPr/>
          <p:nvPr/>
        </p:nvSpPr>
        <p:spPr>
          <a:xfrm>
            <a:off x="4641897" y="4633646"/>
            <a:ext cx="2874938" cy="932747"/>
          </a:xfrm>
          <a:prstGeom prst="ellipse">
            <a:avLst/>
          </a:prstGeom>
          <a:solidFill>
            <a:srgbClr val="F82174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コメント欄？</a:t>
            </a:r>
          </a:p>
        </p:txBody>
      </p:sp>
      <p:sp>
        <p:nvSpPr>
          <p:cNvPr id="12" name="下矢印 11">
            <a:extLst>
              <a:ext uri="{FF2B5EF4-FFF2-40B4-BE49-F238E27FC236}">
                <a16:creationId xmlns:a16="http://schemas.microsoft.com/office/drawing/2014/main" id="{FCE2CAE2-4F02-CA48-95F2-5B6AEBDE4BD0}"/>
              </a:ext>
            </a:extLst>
          </p:cNvPr>
          <p:cNvSpPr/>
          <p:nvPr/>
        </p:nvSpPr>
        <p:spPr>
          <a:xfrm>
            <a:off x="5579752" y="3809570"/>
            <a:ext cx="504856" cy="7950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B705EF4-1F83-0147-B1BE-46ED5DFF669E}"/>
              </a:ext>
            </a:extLst>
          </p:cNvPr>
          <p:cNvSpPr/>
          <p:nvPr/>
        </p:nvSpPr>
        <p:spPr>
          <a:xfrm>
            <a:off x="7879311" y="4615895"/>
            <a:ext cx="2493414" cy="932747"/>
          </a:xfrm>
          <a:prstGeom prst="ellipse">
            <a:avLst/>
          </a:prstGeom>
          <a:solidFill>
            <a:srgbClr val="F82174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視聴者数？</a:t>
            </a:r>
          </a:p>
        </p:txBody>
      </p:sp>
      <p:sp>
        <p:nvSpPr>
          <p:cNvPr id="15" name="下矢印 14">
            <a:extLst>
              <a:ext uri="{FF2B5EF4-FFF2-40B4-BE49-F238E27FC236}">
                <a16:creationId xmlns:a16="http://schemas.microsoft.com/office/drawing/2014/main" id="{4E2435FD-8775-3142-BD86-DA1DEC8F884B}"/>
              </a:ext>
            </a:extLst>
          </p:cNvPr>
          <p:cNvSpPr/>
          <p:nvPr/>
        </p:nvSpPr>
        <p:spPr>
          <a:xfrm rot="19480510">
            <a:off x="7487820" y="3800845"/>
            <a:ext cx="504856" cy="79506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78C9DBE-FC9A-894A-80EA-CC9B62D89B02}"/>
              </a:ext>
            </a:extLst>
          </p:cNvPr>
          <p:cNvSpPr/>
          <p:nvPr/>
        </p:nvSpPr>
        <p:spPr>
          <a:xfrm>
            <a:off x="11667112" y="55776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51736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C6A99-1C13-3B47-8213-13588F9B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1588"/>
            <a:ext cx="9603275" cy="582166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/>
              <a:t>データからの考察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9EB805-71B0-F649-B6AE-DDF86D5D0F63}"/>
              </a:ext>
            </a:extLst>
          </p:cNvPr>
          <p:cNvSpPr/>
          <p:nvPr/>
        </p:nvSpPr>
        <p:spPr>
          <a:xfrm>
            <a:off x="11624757" y="557904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４</a:t>
            </a:r>
          </a:p>
        </p:txBody>
      </p:sp>
      <p:pic>
        <p:nvPicPr>
          <p:cNvPr id="14" name="図 13" descr="グラフ, 折れ線グラフ&#10;&#10;自動的に生成された説明">
            <a:extLst>
              <a:ext uri="{FF2B5EF4-FFF2-40B4-BE49-F238E27FC236}">
                <a16:creationId xmlns:a16="http://schemas.microsoft.com/office/drawing/2014/main" id="{B96D55ED-DEA0-AB4D-890F-EF1AE2BD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12" y="2040487"/>
            <a:ext cx="3495619" cy="1654244"/>
          </a:xfrm>
          <a:prstGeom prst="rect">
            <a:avLst/>
          </a:prstGeom>
        </p:spPr>
      </p:pic>
      <p:pic>
        <p:nvPicPr>
          <p:cNvPr id="15" name="コンテンツ プレースホルダー 4" descr="グラフ, 折れ線グラフ&#10;&#10;自動的に生成された説明">
            <a:extLst>
              <a:ext uri="{FF2B5EF4-FFF2-40B4-BE49-F238E27FC236}">
                <a16:creationId xmlns:a16="http://schemas.microsoft.com/office/drawing/2014/main" id="{A5D787FB-BB85-4D43-B7F0-34DC71A7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231" y="2047521"/>
            <a:ext cx="3630403" cy="1654244"/>
          </a:xfrm>
          <a:prstGeom prst="rect">
            <a:avLst/>
          </a:prstGeom>
        </p:spPr>
      </p:pic>
      <p:pic>
        <p:nvPicPr>
          <p:cNvPr id="17" name="図 16" descr="グラフ, 折れ線グラフ&#10;&#10;自動的に生成された説明">
            <a:extLst>
              <a:ext uri="{FF2B5EF4-FFF2-40B4-BE49-F238E27FC236}">
                <a16:creationId xmlns:a16="http://schemas.microsoft.com/office/drawing/2014/main" id="{A061B915-2DC0-5144-8798-E504A6FF9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924" y="2040487"/>
            <a:ext cx="3497329" cy="1654244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2174410-9543-3B47-9C01-36859523D69E}"/>
              </a:ext>
            </a:extLst>
          </p:cNvPr>
          <p:cNvSpPr/>
          <p:nvPr/>
        </p:nvSpPr>
        <p:spPr>
          <a:xfrm>
            <a:off x="3090039" y="4060681"/>
            <a:ext cx="6863257" cy="525518"/>
          </a:xfrm>
          <a:prstGeom prst="rect">
            <a:avLst/>
          </a:prstGeom>
          <a:solidFill>
            <a:srgbClr val="F82174">
              <a:alpha val="1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充電中、充電がないときは</a:t>
            </a:r>
            <a:r>
              <a:rPr kumimoji="1" lang="en-US" altLang="ja-JP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温度が高い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1519A50-16EE-7748-8890-75109C0BE8E9}"/>
              </a:ext>
            </a:extLst>
          </p:cNvPr>
          <p:cNvSpPr/>
          <p:nvPr/>
        </p:nvSpPr>
        <p:spPr>
          <a:xfrm>
            <a:off x="3090039" y="4945116"/>
            <a:ext cx="6863257" cy="525518"/>
          </a:xfrm>
          <a:prstGeom prst="rect">
            <a:avLst/>
          </a:prstGeom>
          <a:solidFill>
            <a:srgbClr val="F82174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コメント欄の有無は関係ない</a:t>
            </a:r>
          </a:p>
        </p:txBody>
      </p:sp>
    </p:spTree>
    <p:extLst>
      <p:ext uri="{BB962C8B-B14F-4D97-AF65-F5344CB8AC3E}">
        <p14:creationId xmlns:p14="http://schemas.microsoft.com/office/powerpoint/2010/main" val="211257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A660F-130D-B24B-B36F-6FB4AC4A8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0731"/>
            <a:ext cx="9603275" cy="603023"/>
          </a:xfrm>
        </p:spPr>
        <p:txBody>
          <a:bodyPr/>
          <a:lstStyle/>
          <a:p>
            <a:pPr algn="r"/>
            <a:r>
              <a:rPr kumimoji="1" lang="ja-JP" altLang="en-US"/>
              <a:t>考察から企画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C9C793-C022-614E-8565-9BE2BA487DDD}"/>
              </a:ext>
            </a:extLst>
          </p:cNvPr>
          <p:cNvSpPr/>
          <p:nvPr/>
        </p:nvSpPr>
        <p:spPr>
          <a:xfrm>
            <a:off x="1686913" y="2251841"/>
            <a:ext cx="8648932" cy="525518"/>
          </a:xfrm>
          <a:prstGeom prst="rect">
            <a:avLst/>
          </a:prstGeom>
          <a:solidFill>
            <a:srgbClr val="F82174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ファンの音の原因は</a:t>
            </a:r>
            <a:r>
              <a:rPr kumimoji="1" lang="en-US" altLang="ja-JP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温度と充電に問題がある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3735400-C31A-4E45-9B17-D4A43F077448}"/>
              </a:ext>
            </a:extLst>
          </p:cNvPr>
          <p:cNvSpPr/>
          <p:nvPr/>
        </p:nvSpPr>
        <p:spPr>
          <a:xfrm>
            <a:off x="872524" y="3429000"/>
            <a:ext cx="4925659" cy="525518"/>
          </a:xfrm>
          <a:prstGeom prst="rect">
            <a:avLst/>
          </a:prstGeom>
          <a:solidFill>
            <a:srgbClr val="F82174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ライブ開始前に充電なければ通知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A58CA2-72C1-8D44-B2CF-2642F0ABC1B4}"/>
              </a:ext>
            </a:extLst>
          </p:cNvPr>
          <p:cNvSpPr/>
          <p:nvPr/>
        </p:nvSpPr>
        <p:spPr>
          <a:xfrm>
            <a:off x="6096000" y="3429000"/>
            <a:ext cx="5806445" cy="525518"/>
          </a:xfrm>
          <a:prstGeom prst="rect">
            <a:avLst/>
          </a:prstGeom>
          <a:solidFill>
            <a:srgbClr val="F82174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ライブ中に</a:t>
            </a:r>
            <a:r>
              <a:rPr kumimoji="1" lang="en-US" altLang="ja-JP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温度が高くなったら通知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EF6F4F-72C7-FB49-B26E-51B9D2DA7D2B}"/>
              </a:ext>
            </a:extLst>
          </p:cNvPr>
          <p:cNvSpPr/>
          <p:nvPr/>
        </p:nvSpPr>
        <p:spPr>
          <a:xfrm>
            <a:off x="6096000" y="4248807"/>
            <a:ext cx="4925659" cy="525518"/>
          </a:xfrm>
          <a:prstGeom prst="rect">
            <a:avLst/>
          </a:prstGeom>
          <a:solidFill>
            <a:srgbClr val="F82174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通知対象となる</a:t>
            </a:r>
            <a:r>
              <a:rPr kumimoji="1" lang="en-US" altLang="ja-JP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温度は</a:t>
            </a:r>
            <a:r>
              <a:rPr kumimoji="1" lang="en-US" altLang="ja-JP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90℃〜</a:t>
            </a:r>
            <a:endParaRPr kumimoji="1" lang="ja-JP" altLang="en-US" sz="2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36C538-B7D2-8441-BEED-79D35568879B}"/>
              </a:ext>
            </a:extLst>
          </p:cNvPr>
          <p:cNvSpPr/>
          <p:nvPr/>
        </p:nvSpPr>
        <p:spPr>
          <a:xfrm>
            <a:off x="11667112" y="55776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５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29EAEDC-8D24-434E-94E3-548064F6C112}"/>
              </a:ext>
            </a:extLst>
          </p:cNvPr>
          <p:cNvSpPr/>
          <p:nvPr/>
        </p:nvSpPr>
        <p:spPr>
          <a:xfrm>
            <a:off x="872524" y="4248807"/>
            <a:ext cx="4925659" cy="525518"/>
          </a:xfrm>
          <a:prstGeom prst="rect">
            <a:avLst/>
          </a:prstGeom>
          <a:solidFill>
            <a:srgbClr val="F82174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通知対象となる充電量は</a:t>
            </a:r>
            <a:r>
              <a:rPr kumimoji="1" lang="en-US" altLang="ja-JP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80%</a:t>
            </a:r>
            <a:r>
              <a: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以下</a:t>
            </a:r>
          </a:p>
        </p:txBody>
      </p:sp>
    </p:spTree>
    <p:extLst>
      <p:ext uri="{BB962C8B-B14F-4D97-AF65-F5344CB8AC3E}">
        <p14:creationId xmlns:p14="http://schemas.microsoft.com/office/powerpoint/2010/main" val="232403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E7B14-F3E6-A24F-8918-42E2C6AE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3316"/>
            <a:ext cx="9603275" cy="590438"/>
          </a:xfrm>
        </p:spPr>
        <p:txBody>
          <a:bodyPr/>
          <a:lstStyle/>
          <a:p>
            <a:pPr algn="r"/>
            <a:r>
              <a:rPr lang="ja-JP" altLang="en-US"/>
              <a:t>必要な機能、機械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D50AA3D-6FF6-AA49-9568-04FD86C9DD48}"/>
              </a:ext>
            </a:extLst>
          </p:cNvPr>
          <p:cNvSpPr/>
          <p:nvPr/>
        </p:nvSpPr>
        <p:spPr>
          <a:xfrm>
            <a:off x="2501037" y="2100262"/>
            <a:ext cx="7189925" cy="2903985"/>
          </a:xfrm>
          <a:prstGeom prst="rect">
            <a:avLst/>
          </a:prstGeom>
          <a:solidFill>
            <a:srgbClr val="F82174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>
                <a:solidFill>
                  <a:schemeClr val="tx1"/>
                </a:solidFill>
              </a:rPr>
              <a:t>・</a:t>
            </a:r>
            <a:r>
              <a:rPr lang="en-US" altLang="ja-JP" sz="2800" dirty="0">
                <a:solidFill>
                  <a:schemeClr val="tx1"/>
                </a:solidFill>
              </a:rPr>
              <a:t>MacBook</a:t>
            </a:r>
          </a:p>
          <a:p>
            <a:r>
              <a:rPr kumimoji="1" lang="ja-JP" altLang="en-US" sz="2800">
                <a:solidFill>
                  <a:schemeClr val="tx1"/>
                </a:solidFill>
              </a:rPr>
              <a:t>・ターミナル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>
                <a:solidFill>
                  <a:schemeClr val="tx1"/>
                </a:solidFill>
              </a:rPr>
              <a:t>・</a:t>
            </a:r>
            <a:r>
              <a:rPr lang="en-US" altLang="ja-JP" sz="2800" dirty="0" err="1">
                <a:solidFill>
                  <a:schemeClr val="tx1"/>
                </a:solidFill>
              </a:rPr>
              <a:t>get_cpu_temp.sh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lang="ja-JP" altLang="en-US" sz="2800">
                <a:solidFill>
                  <a:schemeClr val="tx1"/>
                </a:solidFill>
              </a:rPr>
              <a:t>・</a:t>
            </a:r>
            <a:r>
              <a:rPr lang="en-US" altLang="ja-JP" sz="2800" dirty="0" err="1">
                <a:solidFill>
                  <a:schemeClr val="tx1"/>
                </a:solidFill>
              </a:rPr>
              <a:t>update_channel.py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kumimoji="1" lang="ja-JP" altLang="en-US" sz="2800">
                <a:solidFill>
                  <a:schemeClr val="tx1"/>
                </a:solidFill>
              </a:rPr>
              <a:t>・</a:t>
            </a:r>
            <a:r>
              <a:rPr kumimoji="1" lang="en-US" altLang="ja-JP" sz="2800" dirty="0" err="1">
                <a:solidFill>
                  <a:schemeClr val="tx1"/>
                </a:solidFill>
              </a:rPr>
              <a:t>cpu_temp.dat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endParaRPr kumimoji="1" lang="ja-JP" altLang="en-US" sz="280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8183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EFE37-092D-D248-A763-B8893C4F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9822"/>
            <a:ext cx="9603275" cy="643932"/>
          </a:xfrm>
        </p:spPr>
        <p:txBody>
          <a:bodyPr/>
          <a:lstStyle/>
          <a:p>
            <a:pPr algn="r"/>
            <a:r>
              <a:rPr kumimoji="1" lang="ja-JP" altLang="en-US"/>
              <a:t>ペルソナ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062739C-A9AB-2C45-A1A8-5C60DA132F20}"/>
              </a:ext>
            </a:extLst>
          </p:cNvPr>
          <p:cNvSpPr/>
          <p:nvPr/>
        </p:nvSpPr>
        <p:spPr>
          <a:xfrm>
            <a:off x="3154225" y="2110928"/>
            <a:ext cx="7189925" cy="2903985"/>
          </a:xfrm>
          <a:prstGeom prst="rect">
            <a:avLst/>
          </a:prstGeom>
          <a:solidFill>
            <a:srgbClr val="F82174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性別：男性</a:t>
            </a:r>
            <a:endParaRPr kumimoji="1" lang="en-US" altLang="ja-JP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kumimoji="1" lang="ja-JP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年齢：</a:t>
            </a:r>
            <a:r>
              <a:rPr kumimoji="1" lang="en-US" altLang="ja-JP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  <a:p>
            <a:r>
              <a:rPr kumimoji="1" lang="ja-JP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趣味：音楽鑑賞、動画配信鑑賞</a:t>
            </a:r>
            <a:endParaRPr kumimoji="1" lang="en-US" altLang="ja-JP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kumimoji="1" lang="ja-JP" alt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したいこと：自宅からライブを楽しみたい</a:t>
            </a:r>
            <a:endParaRPr kumimoji="1" lang="en-US" altLang="ja-JP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kumimoji="1" lang="ja-JP" altLang="en-US" sz="280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63BA3F-8896-094D-AA8F-2C63ACCEED34}"/>
              </a:ext>
            </a:extLst>
          </p:cNvPr>
          <p:cNvSpPr/>
          <p:nvPr/>
        </p:nvSpPr>
        <p:spPr>
          <a:xfrm>
            <a:off x="11667112" y="55776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６</a:t>
            </a:r>
          </a:p>
        </p:txBody>
      </p:sp>
    </p:spTree>
    <p:extLst>
      <p:ext uri="{BB962C8B-B14F-4D97-AF65-F5344CB8AC3E}">
        <p14:creationId xmlns:p14="http://schemas.microsoft.com/office/powerpoint/2010/main" val="222167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9579B-53EE-6D40-95E0-59C38919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0731"/>
            <a:ext cx="9603275" cy="603023"/>
          </a:xfrm>
        </p:spPr>
        <p:txBody>
          <a:bodyPr/>
          <a:lstStyle/>
          <a:p>
            <a:pPr algn="r"/>
            <a:r>
              <a:rPr kumimoji="1" lang="ja-JP" altLang="en-US"/>
              <a:t>アプリ画面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figma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pic>
        <p:nvPicPr>
          <p:cNvPr id="11" name="図 10" descr="Web サイト が含まれている画像&#10;&#10;自動的に生成された説明">
            <a:extLst>
              <a:ext uri="{FF2B5EF4-FFF2-40B4-BE49-F238E27FC236}">
                <a16:creationId xmlns:a16="http://schemas.microsoft.com/office/drawing/2014/main" id="{B8231F50-8A43-5942-BA2A-FF010CB6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090" y="2243239"/>
            <a:ext cx="4538764" cy="2775295"/>
          </a:xfrm>
          <a:prstGeom prst="rect">
            <a:avLst/>
          </a:prstGeom>
        </p:spPr>
      </p:pic>
      <p:pic>
        <p:nvPicPr>
          <p:cNvPr id="13" name="図 12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43D1C215-DC98-6C44-AEA2-5D692F84F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243239"/>
            <a:ext cx="4645181" cy="277529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23EE7E5-6028-1D49-B7DE-777686C1F89D}"/>
              </a:ext>
            </a:extLst>
          </p:cNvPr>
          <p:cNvSpPr/>
          <p:nvPr/>
        </p:nvSpPr>
        <p:spPr>
          <a:xfrm>
            <a:off x="11667112" y="55776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７</a:t>
            </a:r>
          </a:p>
        </p:txBody>
      </p:sp>
    </p:spTree>
    <p:extLst>
      <p:ext uri="{BB962C8B-B14F-4D97-AF65-F5344CB8AC3E}">
        <p14:creationId xmlns:p14="http://schemas.microsoft.com/office/powerpoint/2010/main" val="267142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4E333-8D06-AA4C-A74C-0D0B7FC5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5875"/>
            <a:ext cx="9603275" cy="567879"/>
          </a:xfrm>
        </p:spPr>
        <p:txBody>
          <a:bodyPr/>
          <a:lstStyle/>
          <a:p>
            <a:pPr algn="r"/>
            <a:r>
              <a:rPr kumimoji="1" lang="ja-JP" altLang="en-US"/>
              <a:t>まとめ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A2F9E2-5558-4D4A-9051-FD95AA93DAA0}"/>
              </a:ext>
            </a:extLst>
          </p:cNvPr>
          <p:cNvSpPr/>
          <p:nvPr/>
        </p:nvSpPr>
        <p:spPr>
          <a:xfrm>
            <a:off x="718643" y="2197251"/>
            <a:ext cx="6863257" cy="525518"/>
          </a:xfrm>
          <a:prstGeom prst="rect">
            <a:avLst/>
          </a:prstGeom>
          <a:solidFill>
            <a:srgbClr val="F82174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このアプリを使うことで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89A405F-D87E-4B4A-8531-4DE882E6DB3D}"/>
              </a:ext>
            </a:extLst>
          </p:cNvPr>
          <p:cNvSpPr/>
          <p:nvPr/>
        </p:nvSpPr>
        <p:spPr>
          <a:xfrm>
            <a:off x="3099893" y="3308361"/>
            <a:ext cx="6863257" cy="525518"/>
          </a:xfrm>
          <a:prstGeom prst="rect">
            <a:avLst/>
          </a:prstGeom>
          <a:solidFill>
            <a:srgbClr val="F82174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動画視聴中のイライラを軽減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1C6B7DB-6EB7-B64C-834F-4BA87D89CE9F}"/>
              </a:ext>
            </a:extLst>
          </p:cNvPr>
          <p:cNvSpPr/>
          <p:nvPr/>
        </p:nvSpPr>
        <p:spPr>
          <a:xfrm>
            <a:off x="6686550" y="4497650"/>
            <a:ext cx="5400675" cy="525518"/>
          </a:xfrm>
          <a:prstGeom prst="rect">
            <a:avLst/>
          </a:prstGeom>
          <a:solidFill>
            <a:srgbClr val="F82174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することができます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5ED7ED-40E0-0742-8C66-97B3797DCEA5}"/>
              </a:ext>
            </a:extLst>
          </p:cNvPr>
          <p:cNvSpPr/>
          <p:nvPr/>
        </p:nvSpPr>
        <p:spPr>
          <a:xfrm>
            <a:off x="11667112" y="557763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８</a:t>
            </a:r>
          </a:p>
        </p:txBody>
      </p:sp>
    </p:spTree>
    <p:extLst>
      <p:ext uri="{BB962C8B-B14F-4D97-AF65-F5344CB8AC3E}">
        <p14:creationId xmlns:p14="http://schemas.microsoft.com/office/powerpoint/2010/main" val="428704803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{07AB7C11-7971-654B-9CEE-BB8290C5FA98}tf10001119</Template>
  <TotalTime>1479</TotalTime>
  <Words>215</Words>
  <Application>Microsoft Macintosh PowerPoint</Application>
  <PresentationFormat>ワイド画面</PresentationFormat>
  <Paragraphs>45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Arial</vt:lpstr>
      <vt:lpstr>Gill Sans MT</vt:lpstr>
      <vt:lpstr>ギャラリー</vt:lpstr>
      <vt:lpstr>FUN live</vt:lpstr>
      <vt:lpstr>アプリの概要</vt:lpstr>
      <vt:lpstr>アプリ作成の動機</vt:lpstr>
      <vt:lpstr>データからの考察</vt:lpstr>
      <vt:lpstr>考察から企画</vt:lpstr>
      <vt:lpstr>必要な機能、機械</vt:lpstr>
      <vt:lpstr>ペルソナ</vt:lpstr>
      <vt:lpstr>アプリ画面(figma)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live</dc:title>
  <dc:creator>阿部　翼</dc:creator>
  <cp:lastModifiedBy>阿部　翼</cp:lastModifiedBy>
  <cp:revision>5</cp:revision>
  <cp:lastPrinted>2021-09-10T02:56:10Z</cp:lastPrinted>
  <dcterms:created xsi:type="dcterms:W3CDTF">2021-09-09T02:39:06Z</dcterms:created>
  <dcterms:modified xsi:type="dcterms:W3CDTF">2021-09-10T06:00:43Z</dcterms:modified>
</cp:coreProperties>
</file>