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4466C3-DEBC-2448-9602-5E8F55A2B73D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1D3B479-FAF6-E44D-9D4E-FB53A9BF2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49070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66C3-DEBC-2448-9602-5E8F55A2B73D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B479-FAF6-E44D-9D4E-FB53A9BF2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37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66C3-DEBC-2448-9602-5E8F55A2B73D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B479-FAF6-E44D-9D4E-FB53A9BF2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73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66C3-DEBC-2448-9602-5E8F55A2B73D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B479-FAF6-E44D-9D4E-FB53A9BF2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43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4466C3-DEBC-2448-9602-5E8F55A2B73D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D3B479-FAF6-E44D-9D4E-FB53A9BF2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38928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66C3-DEBC-2448-9602-5E8F55A2B73D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B479-FAF6-E44D-9D4E-FB53A9BF2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24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66C3-DEBC-2448-9602-5E8F55A2B73D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B479-FAF6-E44D-9D4E-FB53A9BF2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9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66C3-DEBC-2448-9602-5E8F55A2B73D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B479-FAF6-E44D-9D4E-FB53A9BF2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29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66C3-DEBC-2448-9602-5E8F55A2B73D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3B479-FAF6-E44D-9D4E-FB53A9BF2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20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4466C3-DEBC-2448-9602-5E8F55A2B73D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D3B479-FAF6-E44D-9D4E-FB53A9BF2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552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4466C3-DEBC-2448-9602-5E8F55A2B73D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D3B479-FAF6-E44D-9D4E-FB53A9BF2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018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B4466C3-DEBC-2448-9602-5E8F55A2B73D}" type="datetimeFigureOut">
              <a:rPr kumimoji="1" lang="ja-JP" altLang="en-US" smtClean="0"/>
              <a:t>2021/9/10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1D3B479-FAF6-E44D-9D4E-FB53A9BF2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334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1D8D7F-1916-0E4E-9679-178A423F7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9794"/>
            <a:ext cx="9144000" cy="2387600"/>
          </a:xfrm>
        </p:spPr>
        <p:txBody>
          <a:bodyPr/>
          <a:lstStyle/>
          <a:p>
            <a:r>
              <a:rPr kumimoji="1" lang="en-US" altLang="ja-JP" dirty="0"/>
              <a:t>IT</a:t>
            </a:r>
            <a:r>
              <a:rPr kumimoji="1" lang="ja-JP" altLang="en-US"/>
              <a:t>スキル実習２</a:t>
            </a:r>
            <a:br>
              <a:rPr kumimoji="1" lang="en-US" altLang="ja-JP" dirty="0"/>
            </a:br>
            <a:r>
              <a:rPr kumimoji="1" lang="ja-JP" altLang="en-US"/>
              <a:t>最終課題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4A702B-D33E-B649-8A6D-14F24472D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6765" y="4752007"/>
            <a:ext cx="3775881" cy="911912"/>
          </a:xfrm>
        </p:spPr>
        <p:txBody>
          <a:bodyPr/>
          <a:lstStyle/>
          <a:p>
            <a:pPr algn="r"/>
            <a:r>
              <a:rPr lang="ja-JP" altLang="en-US"/>
              <a:t>学籍番号：</a:t>
            </a:r>
            <a:r>
              <a:rPr lang="en-US" altLang="ja-JP" dirty="0"/>
              <a:t>NE19-1035G</a:t>
            </a:r>
          </a:p>
          <a:p>
            <a:pPr algn="r"/>
            <a:r>
              <a:rPr kumimoji="1" lang="ja-JP" altLang="en-US"/>
              <a:t>氏名：</a:t>
            </a:r>
            <a:r>
              <a:rPr lang="ja-JP" altLang="en-US"/>
              <a:t>野田竜矢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3546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325A1B-8C27-1F4B-B929-49711AC0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B06595-D6E0-D442-AA9E-ED328883E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439835" cy="361277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/>
              <a:t>主機能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 dirty="0"/>
              <a:t>CPU</a:t>
            </a:r>
            <a:r>
              <a:rPr lang="ja-JP" altLang="en-US"/>
              <a:t>使用率の表示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・</a:t>
            </a:r>
            <a:r>
              <a:rPr kumimoji="1" lang="en-US" altLang="ja-JP" dirty="0"/>
              <a:t>CPU</a:t>
            </a:r>
            <a:r>
              <a:rPr kumimoji="1" lang="ja-JP" altLang="en-US"/>
              <a:t>使用率が１００％を超えたときに通知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これか</a:t>
            </a:r>
            <a:r>
              <a:rPr lang="ja-JP" altLang="en-US"/>
              <a:t>ら実装したい機能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・通知をデスクトップ通知にする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・１００％の</a:t>
            </a:r>
            <a:r>
              <a:rPr lang="ja-JP" altLang="en-US"/>
              <a:t>時、使用率上位３個のアプリを表示する。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 dirty="0" err="1"/>
              <a:t>ThingSpeak</a:t>
            </a:r>
            <a:r>
              <a:rPr lang="ja-JP" altLang="en-US"/>
              <a:t>へデータ登録し、グラフで推移の確認ができるようにする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27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B09FE-0855-DD42-884C-25BBF592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</a:t>
            </a:r>
            <a:r>
              <a:rPr kumimoji="1" lang="ja-JP" altLang="en-US"/>
              <a:t>課題と目的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73B832-69CA-8C44-B6FE-3A09201B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課題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・</a:t>
            </a:r>
            <a:r>
              <a:rPr kumimoji="1" lang="en-US" altLang="ja-JP" dirty="0"/>
              <a:t>CPU</a:t>
            </a:r>
            <a:r>
              <a:rPr kumimoji="1" lang="ja-JP" altLang="en-US"/>
              <a:t>使用率が１００％になっているかを確認すること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目的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・ゲームのサーバを立てているときに自分の</a:t>
            </a:r>
            <a:r>
              <a:rPr lang="en-US" altLang="ja-JP" dirty="0"/>
              <a:t>CPU</a:t>
            </a:r>
            <a:r>
              <a:rPr lang="ja-JP" altLang="en-US"/>
              <a:t>使用率が１００％だと重くなって　　　　　　しまうのでその対策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70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5AC928-44CF-224B-A659-8D587FCC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</a:t>
            </a:r>
            <a:r>
              <a:rPr kumimoji="1" lang="ja-JP" altLang="en-US"/>
              <a:t>想定ユーザと利用イメージ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579EF4-4EEF-2246-AA6B-B1A5AC21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想定ユーザ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 dirty="0"/>
              <a:t>PC</a:t>
            </a:r>
            <a:r>
              <a:rPr lang="ja-JP" altLang="en-US"/>
              <a:t>スペックが低い人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利用イメージ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・使用率１００％のときに通知を行い無駄なアプリを閉じるための手助けにする</a:t>
            </a:r>
          </a:p>
        </p:txBody>
      </p:sp>
    </p:spTree>
    <p:extLst>
      <p:ext uri="{BB962C8B-B14F-4D97-AF65-F5344CB8AC3E}">
        <p14:creationId xmlns:p14="http://schemas.microsoft.com/office/powerpoint/2010/main" val="429127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2F12A4-2135-4C4E-9340-F48A80EE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</a:t>
            </a:r>
            <a:r>
              <a:rPr kumimoji="1" lang="ja-JP" altLang="en-US"/>
              <a:t>現在の達成状況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894D48-F403-8D44-B4C7-5A705239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403" y="1638300"/>
            <a:ext cx="9601200" cy="48580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/>
              <a:t>完成したか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・未完成である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達成できた機能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 dirty="0"/>
              <a:t>CPU</a:t>
            </a:r>
            <a:r>
              <a:rPr lang="ja-JP" altLang="en-US"/>
              <a:t>使用率の表示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 dirty="0"/>
              <a:t>CPU</a:t>
            </a:r>
            <a:r>
              <a:rPr lang="ja-JP" altLang="en-US"/>
              <a:t>使用率が１００％を超えたときに通知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できなかった機能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・通知をデスクトップ通知にする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・１００％の時、使用率上位３個のアプリを表示する。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 dirty="0" err="1"/>
              <a:t>ThingSpeak</a:t>
            </a:r>
            <a:r>
              <a:rPr lang="ja-JP" altLang="en-US"/>
              <a:t>へデータ登録し、グラフで推移の確認ができるようにする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8680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370BC-F928-3248-966A-68D4CAE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</a:t>
            </a:r>
            <a:r>
              <a:rPr kumimoji="1" lang="ja-JP" altLang="en-US"/>
              <a:t>システムの説明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74BC16-3D90-0746-A194-2587C044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4762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必要な機能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・</a:t>
            </a:r>
            <a:r>
              <a:rPr kumimoji="1" lang="en-US" altLang="ja-JP" dirty="0"/>
              <a:t>Mac book</a:t>
            </a:r>
            <a:r>
              <a:rPr kumimoji="1" lang="ja-JP" altLang="en-US"/>
              <a:t>の</a:t>
            </a:r>
            <a:r>
              <a:rPr kumimoji="1" lang="en-US" altLang="ja-JP" dirty="0" err="1"/>
              <a:t>powermetrics</a:t>
            </a:r>
            <a:r>
              <a:rPr kumimoji="1" lang="ja-JP" altLang="en-US"/>
              <a:t>機能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システムの説明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・</a:t>
            </a:r>
            <a:r>
              <a:rPr kumimoji="1" lang="en-US" altLang="ja-JP" dirty="0" err="1"/>
              <a:t>powermetrics</a:t>
            </a:r>
            <a:r>
              <a:rPr kumimoji="1" lang="ja-JP" altLang="en-US"/>
              <a:t>コマンドから現在の</a:t>
            </a:r>
            <a:r>
              <a:rPr kumimoji="1" lang="en-US" altLang="ja-JP" dirty="0"/>
              <a:t>CPU</a:t>
            </a:r>
            <a:r>
              <a:rPr kumimoji="1" lang="ja-JP" altLang="en-US"/>
              <a:t>使用率を取得しそれを表示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・使用率が１００％を超えた場合は使用率と一緒に通知をする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b="1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　このような表示で現在の</a:t>
            </a:r>
            <a:r>
              <a:rPr lang="en-US" altLang="ja-JP" dirty="0"/>
              <a:t>CPU</a:t>
            </a:r>
            <a:r>
              <a:rPr lang="ja-JP" altLang="en-US"/>
              <a:t>使用率を教えてくれます。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D9385CC-12C7-9B41-8DAB-C17AABE7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021" y="4318001"/>
            <a:ext cx="7200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61884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{36A6D811-562F-0641-B034-203F7A6D778D}tf10001072</Template>
  <TotalTime>44</TotalTime>
  <Words>288</Words>
  <Application>Microsoft Macintosh PowerPoint</Application>
  <PresentationFormat>ワイド画面</PresentationFormat>
  <Paragraphs>50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8" baseType="lpstr">
      <vt:lpstr>Franklin Gothic Book</vt:lpstr>
      <vt:lpstr>トリミング</vt:lpstr>
      <vt:lpstr>ITスキル実習２ 最終課題</vt:lpstr>
      <vt:lpstr>1.概要</vt:lpstr>
      <vt:lpstr>2.課題と目的</vt:lpstr>
      <vt:lpstr>3.想定ユーザと利用イメージ</vt:lpstr>
      <vt:lpstr>4.現在の達成状況</vt:lpstr>
      <vt:lpstr>5.システムの説明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ITスキル実習２ 最終課題</dc:title>
  <dc:creator>野田　竜矢</dc:creator>
  <cp:lastModifiedBy>野田　竜矢</cp:lastModifiedBy>
  <cp:revision>2</cp:revision>
  <dcterms:created xsi:type="dcterms:W3CDTF">2021-09-10T03:08:58Z</dcterms:created>
  <dcterms:modified xsi:type="dcterms:W3CDTF">2021-09-10T03:53:42Z</dcterms:modified>
</cp:coreProperties>
</file>