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9A82B-327E-4B6F-8341-9E67118CEA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764A-BE2F-40E3-8367-31CBE299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AA5-00C2-4BB7-8D0A-092B6F01227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FDC7-4D13-40DB-A75F-229C556C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ungpyaeap/supermarket-sa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 ASSIGNMENT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</a:t>
            </a:r>
            <a:r>
              <a:rPr lang="en-IN" dirty="0"/>
              <a:t>Yogeshwar R</a:t>
            </a:r>
            <a:endParaRPr lang="en-US" dirty="0"/>
          </a:p>
          <a:p>
            <a:r>
              <a:rPr lang="en-US" dirty="0"/>
              <a:t>Data Set Link: </a:t>
            </a:r>
            <a:r>
              <a:rPr lang="en-US" dirty="0">
                <a:hlinkClick r:id="rId2"/>
              </a:rPr>
              <a:t>Supermarket sales (kaggle.com)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3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475670"/>
            <a:ext cx="11320670" cy="6343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591" y="0"/>
            <a:ext cx="913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: Create a new data module from the uploaded CSV file for visualizing data</a:t>
            </a:r>
          </a:p>
        </p:txBody>
      </p:sp>
    </p:spTree>
    <p:extLst>
      <p:ext uri="{BB962C8B-B14F-4D97-AF65-F5344CB8AC3E}">
        <p14:creationId xmlns:p14="http://schemas.microsoft.com/office/powerpoint/2010/main" val="327929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20536"/>
            <a:ext cx="12192627" cy="6274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4461" y="0"/>
            <a:ext cx="79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: Using data module , create more explorations and pin it. </a:t>
            </a:r>
          </a:p>
        </p:txBody>
      </p:sp>
    </p:spTree>
    <p:extLst>
      <p:ext uri="{BB962C8B-B14F-4D97-AF65-F5344CB8AC3E}">
        <p14:creationId xmlns:p14="http://schemas.microsoft.com/office/powerpoint/2010/main" val="25320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442264"/>
            <a:ext cx="12154525" cy="633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252" y="0"/>
            <a:ext cx="852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: Using the pins, create Dashboard</a:t>
            </a:r>
          </a:p>
        </p:txBody>
      </p:sp>
    </p:spTree>
    <p:extLst>
      <p:ext uri="{BB962C8B-B14F-4D97-AF65-F5344CB8AC3E}">
        <p14:creationId xmlns:p14="http://schemas.microsoft.com/office/powerpoint/2010/main" val="142283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272888"/>
            <a:ext cx="12192627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491136"/>
            <a:ext cx="12192627" cy="6293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017" y="89452"/>
            <a:ext cx="664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: After done with that dashboard, Now create a report.</a:t>
            </a:r>
          </a:p>
        </p:txBody>
      </p:sp>
    </p:spTree>
    <p:extLst>
      <p:ext uri="{BB962C8B-B14F-4D97-AF65-F5344CB8AC3E}">
        <p14:creationId xmlns:p14="http://schemas.microsoft.com/office/powerpoint/2010/main" val="14098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491960"/>
            <a:ext cx="12192627" cy="633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157" y="129209"/>
            <a:ext cx="9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 After done with that report, Create a story to view our visualizations in the form of slides.</a:t>
            </a:r>
          </a:p>
        </p:txBody>
      </p:sp>
    </p:spTree>
    <p:extLst>
      <p:ext uri="{BB962C8B-B14F-4D97-AF65-F5344CB8AC3E}">
        <p14:creationId xmlns:p14="http://schemas.microsoft.com/office/powerpoint/2010/main" val="395255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93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NM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Solomon</dc:creator>
  <cp:lastModifiedBy>Rajeshwar R</cp:lastModifiedBy>
  <cp:revision>13</cp:revision>
  <dcterms:created xsi:type="dcterms:W3CDTF">2023-09-30T02:22:02Z</dcterms:created>
  <dcterms:modified xsi:type="dcterms:W3CDTF">2023-10-19T05:52:16Z</dcterms:modified>
</cp:coreProperties>
</file>