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57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5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E08C-435E-4361-8847-EFEE7AF5753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F9BD-EE25-421A-B3B6-A081C5C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huebner/human-resources-data-s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NM ASSIGNMENT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 </a:t>
            </a:r>
            <a:r>
              <a:rPr lang="en-IN"/>
              <a:t>Yogeshwar R</a:t>
            </a:r>
            <a:endParaRPr lang="en-US" dirty="0"/>
          </a:p>
          <a:p>
            <a:r>
              <a:rPr lang="en-US" dirty="0"/>
              <a:t>Data Set Link: </a:t>
            </a:r>
            <a:r>
              <a:rPr lang="en-US" dirty="0">
                <a:hlinkClick r:id="rId2"/>
              </a:rPr>
              <a:t>Human Resources Data Set (kaggle.com)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7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523711"/>
            <a:ext cx="12192627" cy="6267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2026" y="178904"/>
            <a:ext cx="73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 : After done with that dashboard, Now create a report.</a:t>
            </a:r>
          </a:p>
        </p:txBody>
      </p:sp>
    </p:spTree>
    <p:extLst>
      <p:ext uri="{BB962C8B-B14F-4D97-AF65-F5344CB8AC3E}">
        <p14:creationId xmlns:p14="http://schemas.microsoft.com/office/powerpoint/2010/main" val="380833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646042"/>
            <a:ext cx="12192627" cy="62121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1417" y="168965"/>
            <a:ext cx="989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 After done with that report, Create a story to view our visualizations in the form of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9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9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6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1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" y="599637"/>
            <a:ext cx="12192627" cy="6255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3974" y="139148"/>
            <a:ext cx="947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: Create a new data module from the uploaded CSV file for visualizing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461" y="0"/>
            <a:ext cx="796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 : Using data module , create more explorations and pin it.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477077"/>
            <a:ext cx="12192627" cy="63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496956"/>
            <a:ext cx="12192627" cy="6361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643" y="0"/>
            <a:ext cx="78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 : Using the pins, create Dashboard</a:t>
            </a:r>
          </a:p>
        </p:txBody>
      </p:sp>
    </p:spTree>
    <p:extLst>
      <p:ext uri="{BB962C8B-B14F-4D97-AF65-F5344CB8AC3E}">
        <p14:creationId xmlns:p14="http://schemas.microsoft.com/office/powerpoint/2010/main" val="190495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2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8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6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6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7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NM ASSIGNMENT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 ASSIGNMENT 2</dc:title>
  <dc:creator>Rosy Solomon</dc:creator>
  <cp:lastModifiedBy>Rajeshwar R</cp:lastModifiedBy>
  <cp:revision>13</cp:revision>
  <dcterms:created xsi:type="dcterms:W3CDTF">2023-09-30T02:42:14Z</dcterms:created>
  <dcterms:modified xsi:type="dcterms:W3CDTF">2023-10-19T05:52:43Z</dcterms:modified>
</cp:coreProperties>
</file>