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306B4B-650A-4ACA-AD8A-FCDFF9B470D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41C41F36-B16C-4AEF-AE9F-6A49CD74092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2C08-2399-4A10-CDFB-B45566627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826E3-FD7A-5352-7389-5AC6AA82B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1A79-F7A3-C37B-953D-230524B3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706A-1393-5E3C-DB11-F81EFF4A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F1FC-1AD4-4F09-C85C-D836B7AD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3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DD34-B881-06BA-677C-57B3598F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C017A-9362-16C1-A445-30369AA4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FDAE-34C2-8A35-156D-57DC4371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7AE9-7557-1224-87E9-CBC31D69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167D-3D12-116D-C4CB-3B02A641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1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C6EC6-DAAA-50AD-BC71-4C2D0EF5F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16BFF-E3C7-E305-5313-9A4773A0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7EB4-C56F-56A9-124B-F3EAEB53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1821-051C-D29F-773C-0CE0DCF2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F75C-E2B3-443D-5C2C-3F99A1F7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1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B936-E3E5-C3CB-1E59-D6AB595B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B6D6-33F8-14F9-F83C-BE0E0963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BEA0-87E0-17AC-503F-FF4D3004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180A-4242-A5DF-7316-103B4F06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4CAE4-C427-CEF7-AA1D-469F4724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2BAA-3DB7-B929-13EF-85FCE5A1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74C2-4E88-9709-27EA-F2D5744E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73E8-3B1A-531D-90B0-D0766199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8F31-BE84-E3C3-34A1-3170F200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FBCB-8631-A673-9722-62D2F1A8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FEE4-2536-3337-695C-3E239BE9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A989-0138-7954-ABC0-0033E47DA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94903-DCC4-418E-4B9B-35AE4481A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59AB-A1EE-6651-DF98-7C03FDFF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755CA-9F19-C9F1-BEB4-588167C6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433A2-E904-4A9D-5458-9A2F33C5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DEED-2152-7D36-B4FE-AB0AF074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975F2-F63C-320A-D195-FB483BF85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E8D3D-B2A4-3258-A1E2-24508D5AB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68CB3-311A-3C22-CBB4-04F05223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BF071-0376-9B9E-2191-D804727B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667-C7C1-55DE-36D9-AC34AF42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C53FF-0EB2-DC18-9AFF-79E2FCD1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17447-BEA5-DA70-A856-2807993D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8F06-E2B0-00CC-0EB4-33DBDE2F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B546F-B8E3-06BB-662D-8244EE16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C575-C026-5140-C424-DB7355F5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5FA8D-6083-8D54-CF8D-7EB85AD2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24BD0-147E-72B4-0365-28D5553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16D52-1FC7-6DDD-B5B3-682FF960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9F774-B71A-7D3C-48B4-C617770D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5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8AD8-092F-007D-98D8-9D1BA4E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AF17-5E3A-F5B7-BCB5-32369CA0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8DC6A-3562-CF41-0968-FFBFDFE6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6B796-A236-C81D-6664-BFC75C30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CDE0-4679-0600-53DA-41BC199B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7638-9DB2-2EF2-26D5-74D6C914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1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31F3-653E-A159-033E-6598DE0B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1C951-98C7-425C-A44A-06E3243FD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0CF82-C04B-3D59-056C-CD173686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07B94-836D-9D27-DD4A-13583040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D657-BA0C-114E-34E6-53FB0E22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6F4D-EA47-141F-AC08-B8B2C45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2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8D2F3-1461-7716-8E24-9E8F611C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5544-C77A-B34F-096E-147F80C0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2B3A-1512-FC54-11A9-5F94F5EE4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3BE0-E473-4541-ABD2-92E721B1ADC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E6872-5B74-26DE-A766-664276A7A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D476-DB16-64F9-5B2A-B2174F50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C3BCF-A080-4C02-8056-B1A971FAD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728D985-A889-6514-28C0-83092EE6A8A4}"/>
              </a:ext>
            </a:extLst>
          </p:cNvPr>
          <p:cNvSpPr txBox="1"/>
          <p:nvPr/>
        </p:nvSpPr>
        <p:spPr>
          <a:xfrm>
            <a:off x="2040193" y="1630910"/>
            <a:ext cx="81116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Local Food Wastage Management System</a:t>
            </a:r>
            <a:endParaRPr lang="en-IN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BAF89-9BF3-02EE-6A42-B44DBA167748}"/>
              </a:ext>
            </a:extLst>
          </p:cNvPr>
          <p:cNvSpPr txBox="1"/>
          <p:nvPr/>
        </p:nvSpPr>
        <p:spPr>
          <a:xfrm>
            <a:off x="3048000" y="283129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– Data Science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Python, SQL,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1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721C4-CF41-BC38-AA3B-53DB6800CE0B}"/>
              </a:ext>
            </a:extLst>
          </p:cNvPr>
          <p:cNvSpPr txBox="1"/>
          <p:nvPr/>
        </p:nvSpPr>
        <p:spPr>
          <a:xfrm>
            <a:off x="599768" y="710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71040-672F-4659-5DFE-59474BDE60A5}"/>
              </a:ext>
            </a:extLst>
          </p:cNvPr>
          <p:cNvSpPr txBox="1"/>
          <p:nvPr/>
        </p:nvSpPr>
        <p:spPr>
          <a:xfrm>
            <a:off x="1248696" y="15325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Bridges the gap between food surplus and hunger.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Enables live interaction between donors and receivers.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Offers deep analytical insights for policymakers and NGOs.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57D5C-F908-BB6A-3D98-DB7CBE857C38}"/>
              </a:ext>
            </a:extLst>
          </p:cNvPr>
          <p:cNvSpPr txBox="1"/>
          <p:nvPr/>
        </p:nvSpPr>
        <p:spPr>
          <a:xfrm>
            <a:off x="1248696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Add user login &amp; authentication.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Integrate Google Maps API for location-based filtering.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Enable mobile version of the app.</a:t>
            </a:r>
          </a:p>
        </p:txBody>
      </p:sp>
    </p:spTree>
    <p:extLst>
      <p:ext uri="{BB962C8B-B14F-4D97-AF65-F5344CB8AC3E}">
        <p14:creationId xmlns:p14="http://schemas.microsoft.com/office/powerpoint/2010/main" val="240749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C35934-6501-A81E-0AE2-CC545485B033}"/>
              </a:ext>
            </a:extLst>
          </p:cNvPr>
          <p:cNvSpPr txBox="1"/>
          <p:nvPr/>
        </p:nvSpPr>
        <p:spPr>
          <a:xfrm>
            <a:off x="3048000" y="305966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57950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B2AA4-F1F6-E2C3-BF5A-574AFA5B1DF1}"/>
              </a:ext>
            </a:extLst>
          </p:cNvPr>
          <p:cNvSpPr txBox="1"/>
          <p:nvPr/>
        </p:nvSpPr>
        <p:spPr>
          <a:xfrm>
            <a:off x="1278193" y="884903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Food Wastage Management Matters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802A3-6509-C48F-1622-2BBF6982559C}"/>
              </a:ext>
            </a:extLst>
          </p:cNvPr>
          <p:cNvSpPr txBox="1"/>
          <p:nvPr/>
        </p:nvSpPr>
        <p:spPr>
          <a:xfrm>
            <a:off x="1632155" y="2129811"/>
            <a:ext cx="8760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wastage is a major global issue. While restaurants and households discard surplus food daily, many people face hunger and food insecurity.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this imbalance by: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Building a structured system to redistribute surplus food.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Connecting food donors with NGOs or individuals in need.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Reducing food waste and supporting social welfare.</a:t>
            </a:r>
          </a:p>
        </p:txBody>
      </p:sp>
    </p:spTree>
    <p:extLst>
      <p:ext uri="{BB962C8B-B14F-4D97-AF65-F5344CB8AC3E}">
        <p14:creationId xmlns:p14="http://schemas.microsoft.com/office/powerpoint/2010/main" val="294306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FB4A7C-554D-EC49-8A02-EE34039FBD81}"/>
              </a:ext>
            </a:extLst>
          </p:cNvPr>
          <p:cNvSpPr txBox="1"/>
          <p:nvPr/>
        </p:nvSpPr>
        <p:spPr>
          <a:xfrm>
            <a:off x="816077" y="769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 &amp; Functional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7E84F-538B-6A76-18BC-541837CA23FD}"/>
              </a:ext>
            </a:extLst>
          </p:cNvPr>
          <p:cNvSpPr txBox="1"/>
          <p:nvPr/>
        </p:nvSpPr>
        <p:spPr>
          <a:xfrm>
            <a:off x="1592825" y="2278145"/>
            <a:ext cx="77281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Collect and store food donation data.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Perform data analysis to uncover food trends.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Enable SQL-powered insights into donation and claim patterns.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Provide an easy-to-use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Support food listing, claiming, and contact management in real time.</a:t>
            </a:r>
          </a:p>
        </p:txBody>
      </p:sp>
    </p:spTree>
    <p:extLst>
      <p:ext uri="{BB962C8B-B14F-4D97-AF65-F5344CB8AC3E}">
        <p14:creationId xmlns:p14="http://schemas.microsoft.com/office/powerpoint/2010/main" val="246124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D1C46-9EB9-4B3D-6E75-2EDA8904491D}"/>
              </a:ext>
            </a:extLst>
          </p:cNvPr>
          <p:cNvSpPr txBox="1"/>
          <p:nvPr/>
        </p:nvSpPr>
        <p:spPr>
          <a:xfrm>
            <a:off x="1071716" y="916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ECC6F-2EDC-53C7-578A-E4C53DAE8DCC}"/>
              </a:ext>
            </a:extLst>
          </p:cNvPr>
          <p:cNvSpPr txBox="1"/>
          <p:nvPr/>
        </p:nvSpPr>
        <p:spPr>
          <a:xfrm>
            <a:off x="1799303" y="1951672"/>
            <a:ext cx="762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Python: Data analysis, automation, backend logic.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SQL (SQLite): Storing food records and executing analysis queries.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 the interactive user interface.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Pandas/Matplotlib/Seaborn: Data exploration and visualization.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CSV files: Primary input datasets.</a:t>
            </a:r>
          </a:p>
        </p:txBody>
      </p:sp>
    </p:spTree>
    <p:extLst>
      <p:ext uri="{BB962C8B-B14F-4D97-AF65-F5344CB8AC3E}">
        <p14:creationId xmlns:p14="http://schemas.microsoft.com/office/powerpoint/2010/main" val="266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06D513-1B15-C735-8E9D-C8D5B0E456AA}"/>
              </a:ext>
            </a:extLst>
          </p:cNvPr>
          <p:cNvSpPr txBox="1"/>
          <p:nvPr/>
        </p:nvSpPr>
        <p:spPr>
          <a:xfrm>
            <a:off x="1042220" y="9952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8A1AF-FB82-28B1-E499-2AC92F6798D4}"/>
              </a:ext>
            </a:extLst>
          </p:cNvPr>
          <p:cNvSpPr txBox="1"/>
          <p:nvPr/>
        </p:nvSpPr>
        <p:spPr>
          <a:xfrm>
            <a:off x="1179871" y="2157613"/>
            <a:ext cx="95372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Providers Dataset – Info on food contributors (e.g., restaurants).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Receivers Dataset – NGOs and individuals receiving food.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Food Listings Dataset – Details of surplus food items.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Claims Dataset – Logs of food claimed, including status and timestamps.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dataset is linked by unique IDs for traceability and relational integrity.</a:t>
            </a:r>
          </a:p>
        </p:txBody>
      </p:sp>
    </p:spTree>
    <p:extLst>
      <p:ext uri="{BB962C8B-B14F-4D97-AF65-F5344CB8AC3E}">
        <p14:creationId xmlns:p14="http://schemas.microsoft.com/office/powerpoint/2010/main" val="112460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954501-7EEA-776A-0DA4-8960ED228D70}"/>
              </a:ext>
            </a:extLst>
          </p:cNvPr>
          <p:cNvSpPr txBox="1"/>
          <p:nvPr/>
        </p:nvSpPr>
        <p:spPr>
          <a:xfrm>
            <a:off x="648929" y="729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F8625-539C-D772-8CCB-BAAD7B73665D}"/>
              </a:ext>
            </a:extLst>
          </p:cNvPr>
          <p:cNvSpPr txBox="1"/>
          <p:nvPr/>
        </p:nvSpPr>
        <p:spPr>
          <a:xfrm>
            <a:off x="1573162" y="1951672"/>
            <a:ext cx="86327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locations and food quantities.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Evaluated claim patterns by meal type and status.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Detected trends in expiry dates and food availability.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Outlier detection and missing value treatment were done.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89CDB-4B4A-90F8-5FD6-7CB5C16D41FF}"/>
              </a:ext>
            </a:extLst>
          </p:cNvPr>
          <p:cNvSpPr txBox="1"/>
          <p:nvPr/>
        </p:nvSpPr>
        <p:spPr>
          <a:xfrm>
            <a:off x="1573162" y="366618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Included: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Bar chart: Claims by meal type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Pie chart: Claim status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Heatmap: Food type vs provider type</a:t>
            </a:r>
          </a:p>
        </p:txBody>
      </p:sp>
    </p:spTree>
    <p:extLst>
      <p:ext uri="{BB962C8B-B14F-4D97-AF65-F5344CB8AC3E}">
        <p14:creationId xmlns:p14="http://schemas.microsoft.com/office/powerpoint/2010/main" val="65861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C6F675-DAB4-6D06-4FBA-58668A0A0EB0}"/>
              </a:ext>
            </a:extLst>
          </p:cNvPr>
          <p:cNvSpPr txBox="1"/>
          <p:nvPr/>
        </p:nvSpPr>
        <p:spPr>
          <a:xfrm>
            <a:off x="668594" y="749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Analytical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BC189-31B9-8E1B-3701-201D96BF290A}"/>
              </a:ext>
            </a:extLst>
          </p:cNvPr>
          <p:cNvSpPr txBox="1"/>
          <p:nvPr/>
        </p:nvSpPr>
        <p:spPr>
          <a:xfrm>
            <a:off x="1986116" y="21798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Number of providers and receivers per city.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Total quantity of food available and claimed.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Top food-contributing providers.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Claim status breakdown (completed/pending/cancelled).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Most claimed meal and food types.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2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9459E9-8D81-71DD-A775-EEC353E35B5A}"/>
              </a:ext>
            </a:extLst>
          </p:cNvPr>
          <p:cNvSpPr txBox="1"/>
          <p:nvPr/>
        </p:nvSpPr>
        <p:spPr>
          <a:xfrm>
            <a:off x="1651819" y="12311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Application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EBFDA-AB65-46AB-5159-FEDA6FC70760}"/>
              </a:ext>
            </a:extLst>
          </p:cNvPr>
          <p:cNvSpPr txBox="1"/>
          <p:nvPr/>
        </p:nvSpPr>
        <p:spPr>
          <a:xfrm>
            <a:off x="2251587" y="22859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Food listings with filters by type, city, and provider.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Claim food items and track status live.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Contact food donors and receivers directly.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CRUD operations: Add, update, or delete records.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Real-time display of SQL analysis outputs.</a:t>
            </a:r>
          </a:p>
        </p:txBody>
      </p:sp>
    </p:spTree>
    <p:extLst>
      <p:ext uri="{BB962C8B-B14F-4D97-AF65-F5344CB8AC3E}">
        <p14:creationId xmlns:p14="http://schemas.microsoft.com/office/powerpoint/2010/main" val="27689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C87808-F18F-9199-0AD1-A1595A949797}"/>
              </a:ext>
            </a:extLst>
          </p:cNvPr>
          <p:cNvSpPr txBox="1"/>
          <p:nvPr/>
        </p:nvSpPr>
        <p:spPr>
          <a:xfrm>
            <a:off x="1002891" y="1162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8A5DC-1D8E-79F1-66D3-EEA998B4F3BE}"/>
              </a:ext>
            </a:extLst>
          </p:cNvPr>
          <p:cNvSpPr txBox="1"/>
          <p:nvPr/>
        </p:nvSpPr>
        <p:spPr>
          <a:xfrm>
            <a:off x="3048000" y="213879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Datasets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↓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with Python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↓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food.db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↓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Execution + EDA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↓</a:t>
            </a:r>
          </a:p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(UI)</a:t>
            </a:r>
          </a:p>
        </p:txBody>
      </p:sp>
    </p:spTree>
    <p:extLst>
      <p:ext uri="{BB962C8B-B14F-4D97-AF65-F5344CB8AC3E}">
        <p14:creationId xmlns:p14="http://schemas.microsoft.com/office/powerpoint/2010/main" val="333150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arul ak</dc:creator>
  <cp:lastModifiedBy>arul ak</cp:lastModifiedBy>
  <cp:revision>1</cp:revision>
  <dcterms:created xsi:type="dcterms:W3CDTF">2025-07-22T13:56:34Z</dcterms:created>
  <dcterms:modified xsi:type="dcterms:W3CDTF">2025-07-22T13:57:04Z</dcterms:modified>
</cp:coreProperties>
</file>