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8CA6-65BB-4384-823A-15A4C8904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942EC-4B22-42E7-AD0C-261D141F2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6E55-1733-4E2E-9541-38C33915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2FD3-C2E1-4678-AE34-C0B8B2E53BA8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E4B0-F8C4-4F2B-9AF2-318B3C01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35DB-D6A8-4DEC-A21C-7A29CC06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1D9E-C55B-4E2C-A7A8-7984A59BB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17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EA71-FD12-48E1-B776-FC57E893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F78A7-5816-44F3-B707-B69BFABA4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927FC-158A-4F11-B54A-AA206C15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2FD3-C2E1-4678-AE34-C0B8B2E53BA8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81810-6F12-488B-9EA9-178123B0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7016-B0C3-4604-94E9-3106C10F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1D9E-C55B-4E2C-A7A8-7984A59BB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3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1CF3D-6663-4B54-8331-7A005A28B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DB4E4-D6EA-48D9-B1EA-F33C6BBB7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110F6-A310-4DF7-9B11-0BCA2466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2FD3-C2E1-4678-AE34-C0B8B2E53BA8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2B9CE-B247-4401-A31B-0AD8B374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D36E-73C4-4232-9429-6FF50739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1D9E-C55B-4E2C-A7A8-7984A59BB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56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8E55-ACC7-4D31-B599-8B22D572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1CA7-899C-419C-A5F7-28A9546B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B474A-7974-4EB9-A029-EB91801F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2FD3-C2E1-4678-AE34-C0B8B2E53BA8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8AE96-B36C-4BE9-8D7D-3A82270D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0C6A-DE31-455C-8412-E0CC337F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1D9E-C55B-4E2C-A7A8-7984A59BB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7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DBBC-2C07-40BE-BA97-E4C07AB5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F061C-A29B-423D-A855-A5C655F9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11D71-659E-4363-9FD7-EA4153E1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2FD3-C2E1-4678-AE34-C0B8B2E53BA8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CD0E-4855-4002-A025-8E3BA68D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8E32-D407-47A6-9CA6-97174D3B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1D9E-C55B-4E2C-A7A8-7984A59BB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93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CE64-D967-4BFF-B0E9-BBF257EE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3BBE-5995-4984-9622-2A7DA6E6A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4D9F8-48AE-4D18-B707-3A6D7F2FF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1D82D-A717-4D83-AA74-C68175C4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2FD3-C2E1-4678-AE34-C0B8B2E53BA8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6C56A-BBFC-457C-BED8-852AD96C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AF701-532A-4952-9C53-A63C22AC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1D9E-C55B-4E2C-A7A8-7984A59BB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16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96C9-8F2B-45DF-AFD0-B77C72C9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9E328-A9C5-46BF-B5BB-9E414D13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321B-8190-4459-A273-3C3DE8A0C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BA485-379F-475C-B86C-CB7641D8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BB5F8-941B-44FF-897C-4DBDE86A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91525-B006-4A4C-A4CB-D3505886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2FD3-C2E1-4678-AE34-C0B8B2E53BA8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45F7E-0C6F-4C1E-8F0A-4D679245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3365D-50C8-4CC4-9A12-A67519E0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1D9E-C55B-4E2C-A7A8-7984A59BB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30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6042-790E-48C5-8A19-DE58EAB9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2EDD8-839C-4F63-A2DC-6028BE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2FD3-C2E1-4678-AE34-C0B8B2E53BA8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9B121-DA72-47F8-9D58-35BC4F3A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9FF28-5F87-44D4-8959-B4C70BF2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1D9E-C55B-4E2C-A7A8-7984A59BB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00AB8-63D8-4D30-B19F-CF041143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2FD3-C2E1-4678-AE34-C0B8B2E53BA8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3A8E7-F43B-440A-B7C5-04ABA4D3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F156-2F8F-423E-8B25-29581214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1D9E-C55B-4E2C-A7A8-7984A59BB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41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6281-058D-4C56-A18C-A5A388E3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8E39-756D-47E7-AA77-9C1324DA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02E1B-7E67-4752-A7EB-7F933285C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6B7A-9F39-414E-97C7-5AA4EBA7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2FD3-C2E1-4678-AE34-C0B8B2E53BA8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8B64A-66B9-4C16-B8FF-3CC91D93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1FAB4-E329-4FFE-AAAA-861FA408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1D9E-C55B-4E2C-A7A8-7984A59BB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88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563D-EA7A-4B8F-9BFD-B800D9B1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C58AB-18B0-423E-AE4D-A3C6448BF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64D65-C20C-42BB-A037-EE8E98AE3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847D-F769-4792-AD8D-8035DA0C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2FD3-C2E1-4678-AE34-C0B8B2E53BA8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4FB40-BE2F-438B-84FD-5E3EFCF7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92C92-2F55-45E2-9A9D-8EB18660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1D9E-C55B-4E2C-A7A8-7984A59BB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1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903EF-AAC6-4C97-AED2-D18FC95B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C4449-D9A7-492D-8835-2134687C5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D88A-F08A-45EA-BD96-42E9D278A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2FD3-C2E1-4678-AE34-C0B8B2E53BA8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B6330-9F94-4516-BA52-6533976A8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D68F5-BC70-423D-906C-43A84D79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71D9E-C55B-4E2C-A7A8-7984A59BB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2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1DFBAD-D8B7-433E-B7F0-B0B22BB31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2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D095FA-A3D5-4BEF-911B-2B9FB370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3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E178BD-D200-4AB4-8227-213BC8683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DE3A05-6867-4040-B42B-C1A1AA9B0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7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DAAD6-040F-4BAF-AC62-1A72709D5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4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anushruthikae@gmail.com</dc:creator>
  <cp:lastModifiedBy>anushruthikae@gmail.com</cp:lastModifiedBy>
  <cp:revision>1</cp:revision>
  <dcterms:created xsi:type="dcterms:W3CDTF">2022-02-18T15:14:39Z</dcterms:created>
  <dcterms:modified xsi:type="dcterms:W3CDTF">2022-02-18T15:14:56Z</dcterms:modified>
</cp:coreProperties>
</file>