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charset="0"/>
      <p:regular r:id="rId16"/>
      <p:bold r:id="rId17"/>
      <p:italic r:id="rId18"/>
      <p:boldItalic r:id="rId19"/>
    </p:embeddedFont>
    <p:embeddedFont>
      <p:font typeface="Calibri" pitchFamily="34" charset="0"/>
      <p:regular r:id="rId20"/>
      <p:bold r:id="rId21"/>
      <p:italic r:id="rId22"/>
      <p:boldItalic r:id="rId23"/>
    </p:embeddedFont>
    <p:embeddedFont>
      <p:font typeface="Trebuchet MS"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48741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smtClean="0">
                <a:solidFill>
                  <a:schemeClr val="dk1"/>
                </a:solidFill>
                <a:latin typeface="Calibri"/>
                <a:ea typeface="Calibri"/>
                <a:cs typeface="Calibri"/>
                <a:sym typeface="Calibri"/>
              </a:rPr>
              <a:t>A.Thivya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sz="2400" dirty="0" smtClean="0">
                <a:solidFill>
                  <a:schemeClr val="dk1"/>
                </a:solidFill>
                <a:latin typeface="Calibri"/>
                <a:ea typeface="Calibri"/>
                <a:cs typeface="Calibri"/>
                <a:sym typeface="Calibri"/>
              </a:rPr>
              <a:t>312215641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sz="2400" dirty="0" smtClean="0">
                <a:solidFill>
                  <a:schemeClr val="dk1"/>
                </a:solidFill>
                <a:latin typeface="Calibri"/>
                <a:ea typeface="Calibri"/>
                <a:cs typeface="Calibri"/>
                <a:sym typeface="Calibri"/>
              </a:rPr>
              <a:t>Patrician College of Arts </a:t>
            </a:r>
            <a:r>
              <a:rPr lang="en-US" sz="2400" smtClean="0">
                <a:solidFill>
                  <a:schemeClr val="dk1"/>
                </a:solidFill>
                <a:latin typeface="Calibri"/>
                <a:ea typeface="Calibri"/>
                <a:cs typeface="Calibri"/>
                <a:sym typeface="Calibri"/>
              </a:rPr>
              <a:t>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474823"/>
            <a:ext cx="9581861" cy="7553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smtClean="0"/>
              <a:t>THE "WOW" IN OUR SOLUTION</a:t>
            </a:r>
            <a:endParaRPr dirty="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dirty="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Performance Level– There are categories into Levels such as very </a:t>
            </a:r>
            <a:r>
              <a:rPr lang="en-US" sz="2800" dirty="0" err="1">
                <a:solidFill>
                  <a:schemeClr val="dk1"/>
                </a:solidFill>
                <a:latin typeface="Times New Roman"/>
                <a:ea typeface="Times New Roman"/>
                <a:cs typeface="Times New Roman"/>
                <a:sym typeface="Times New Roman"/>
              </a:rPr>
              <a:t>high,high,med,low,etc</a:t>
            </a:r>
            <a:r>
              <a:rPr lang="en-US" sz="2800" dirty="0">
                <a:solidFill>
                  <a:schemeClr val="dk1"/>
                </a:solidFill>
                <a:latin typeface="Times New Roman"/>
                <a:ea typeface="Times New Roman"/>
                <a:cs typeface="Times New Roman"/>
                <a:sym typeface="Times New Roman"/>
              </a:rPr>
              <a:t>...</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Using Pivot table and charts is to </a:t>
            </a:r>
            <a:r>
              <a:rPr lang="en-US" sz="2800" dirty="0" err="1">
                <a:solidFill>
                  <a:schemeClr val="dk1"/>
                </a:solidFill>
                <a:latin typeface="Times New Roman"/>
                <a:ea typeface="Times New Roman"/>
                <a:cs typeface="Times New Roman"/>
                <a:sym typeface="Times New Roman"/>
              </a:rPr>
              <a:t>analyse</a:t>
            </a:r>
            <a:r>
              <a:rPr lang="en-US" sz="2800" dirty="0">
                <a:solidFill>
                  <a:schemeClr val="dk1"/>
                </a:solidFill>
                <a:latin typeface="Times New Roman"/>
                <a:ea typeface="Times New Roman"/>
                <a:cs typeface="Times New Roman"/>
                <a:sym typeface="Times New Roman"/>
              </a:rPr>
              <a:t>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111032"/>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891872"/>
            <a:ext cx="6102070"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*Regression Analysis: Utilize regression functions to identify relationships between variables, such as the impact of training on performance</a:t>
            </a:r>
            <a:r>
              <a:rPr lang="en-US" sz="2000" dirty="0">
                <a:solidFill>
                  <a:schemeClr val="dk1"/>
                </a:solidFill>
                <a:latin typeface="Calibri"/>
                <a:ea typeface="Calibri"/>
                <a:cs typeface="Calibri"/>
                <a:sym typeface="Calibri"/>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110086"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smtClean="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4774361" cy="7553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PROJECT</a:t>
            </a:r>
            <a:r>
              <a:rPr lang="en-US" dirty="0"/>
              <a:t> TITLE</a:t>
            </a:r>
            <a:endParaRPr dirty="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228605" y="1472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42947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dirty="0">
                <a:solidFill>
                  <a:srgbClr val="0D0D0D"/>
                </a:solidFill>
                <a:latin typeface="Times New Roman"/>
                <a:ea typeface="Times New Roman"/>
                <a:cs typeface="Times New Roman"/>
                <a:sym typeface="Times New Roman"/>
              </a:rPr>
              <a:t>Dataset Description</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err="1">
                <a:solidFill>
                  <a:srgbClr val="0D0D0D"/>
                </a:solidFill>
                <a:latin typeface="Times New Roman"/>
                <a:ea typeface="Times New Roman"/>
                <a:cs typeface="Times New Roman"/>
                <a:sym typeface="Times New Roman"/>
              </a:rPr>
              <a:t>Modelling</a:t>
            </a:r>
            <a:r>
              <a:rPr lang="en-US" sz="2800" b="0" i="0" dirty="0">
                <a:solidFill>
                  <a:srgbClr val="0D0D0D"/>
                </a:solidFill>
                <a:latin typeface="Times New Roman"/>
                <a:ea typeface="Times New Roman"/>
                <a:cs typeface="Times New Roman"/>
                <a:sym typeface="Times New Roman"/>
              </a:rPr>
              <a:t> Approach</a:t>
            </a: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Results and </a:t>
            </a:r>
            <a:r>
              <a:rPr lang="en-US" sz="2800" dirty="0">
                <a:solidFill>
                  <a:srgbClr val="0D0D0D"/>
                </a:solidFill>
                <a:latin typeface="Times New Roman"/>
                <a:ea typeface="Times New Roman"/>
                <a:cs typeface="Times New Roman"/>
                <a:sym typeface="Times New Roman"/>
              </a:rPr>
              <a:t>Discussion</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680733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6436880" cy="7553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smtClean="0"/>
              <a:t>PROJECT OVERVIEW</a:t>
            </a:r>
            <a:endParaRPr dirty="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420723"/>
            <a:ext cx="7931930" cy="7553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WHO ARE THE END USERS?</a:t>
            </a:r>
            <a:endParaRPr dirty="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51610" y="1415828"/>
            <a:ext cx="7750540"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end users in employee performance analysis typically include: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166260" y="211370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484925" y="275974"/>
            <a:ext cx="10580890" cy="149078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Font typeface="Wingdings" pitchFamily="2" charset="2"/>
              <a:buChar char="Ø"/>
            </a:pPr>
            <a:r>
              <a:rPr lang="en-US" sz="3200" dirty="0" smtClean="0">
                <a:solidFill>
                  <a:schemeClr val="dk1"/>
                </a:solidFill>
                <a:latin typeface="Calibri"/>
                <a:ea typeface="Calibri"/>
                <a:cs typeface="Calibri"/>
                <a:sym typeface="Calibri"/>
              </a:rPr>
              <a:t>Filtering </a:t>
            </a:r>
            <a:r>
              <a:rPr lang="en-US" sz="3200" dirty="0">
                <a:solidFill>
                  <a:schemeClr val="dk1"/>
                </a:solidFill>
                <a:latin typeface="Calibri"/>
                <a:ea typeface="Calibri"/>
                <a:cs typeface="Calibri"/>
                <a:sym typeface="Calibri"/>
              </a:rPr>
              <a:t>– to fill the missing values.</a:t>
            </a:r>
          </a:p>
          <a:p>
            <a:pPr marL="457200" marR="0" lvl="0" indent="-457200" algn="l" rtl="0">
              <a:spcBef>
                <a:spcPts val="0"/>
              </a:spcBef>
              <a:spcAft>
                <a:spcPts val="0"/>
              </a:spcAft>
              <a:buFont typeface="Wingdings" pitchFamily="2" charset="2"/>
              <a:buChar char="Ø"/>
            </a:pPr>
            <a:r>
              <a:rPr lang="en-US" sz="3200" dirty="0" smtClean="0">
                <a:solidFill>
                  <a:schemeClr val="dk1"/>
                </a:solidFill>
                <a:latin typeface="Calibri"/>
                <a:ea typeface="Calibri"/>
                <a:cs typeface="Calibri"/>
                <a:sym typeface="Calibri"/>
              </a:rPr>
              <a:t>Conditional formatting- </a:t>
            </a:r>
            <a:r>
              <a:rPr lang="en-US" sz="3200" dirty="0">
                <a:solidFill>
                  <a:schemeClr val="dk1"/>
                </a:solidFill>
                <a:latin typeface="Calibri"/>
                <a:ea typeface="Calibri"/>
                <a:cs typeface="Calibri"/>
                <a:sym typeface="Calibri"/>
              </a:rPr>
              <a:t>blank values.</a:t>
            </a:r>
          </a:p>
          <a:p>
            <a:pPr marL="457200" marR="0" lvl="0" indent="-457200" algn="l" rtl="0">
              <a:spcBef>
                <a:spcPts val="0"/>
              </a:spcBef>
              <a:spcAft>
                <a:spcPts val="0"/>
              </a:spcAft>
              <a:buFont typeface="Wingdings" pitchFamily="2" charset="2"/>
              <a:buChar char="Ø"/>
            </a:pPr>
            <a:r>
              <a:rPr lang="en-US" sz="3200" dirty="0" smtClean="0">
                <a:solidFill>
                  <a:schemeClr val="dk1"/>
                </a:solidFill>
                <a:latin typeface="Calibri"/>
                <a:ea typeface="Calibri"/>
                <a:cs typeface="Calibri"/>
                <a:sym typeface="Calibri"/>
              </a:rPr>
              <a:t>Using- </a:t>
            </a:r>
            <a:r>
              <a:rPr lang="en-US" sz="3200" dirty="0">
                <a:solidFill>
                  <a:schemeClr val="dk1"/>
                </a:solidFill>
                <a:latin typeface="Calibri"/>
                <a:ea typeface="Calibri"/>
                <a:cs typeface="Calibri"/>
                <a:sym typeface="Calibri"/>
              </a:rPr>
              <a:t>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alpha val="90000"/>
          </a:schemeClr>
        </a:solidFill>
        <a:effectLst/>
      </p:bgPr>
    </p:bg>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274604"/>
            <a:ext cx="10681335"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smtClean="0"/>
              <a:t>DATASET DESCRIPTION</a:t>
            </a:r>
            <a:endParaRPr lang="en-US" dirty="0"/>
          </a:p>
        </p:txBody>
      </p:sp>
      <p:sp>
        <p:nvSpPr>
          <p:cNvPr id="1048686" name="Google Shape;179;p15"/>
          <p:cNvSpPr txBox="1"/>
          <p:nvPr/>
        </p:nvSpPr>
        <p:spPr>
          <a:xfrm flipH="1">
            <a:off x="910757" y="129270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data set- </a:t>
            </a:r>
            <a:r>
              <a:rPr lang="en-US" sz="2400" dirty="0" err="1">
                <a:solidFill>
                  <a:schemeClr val="dk1"/>
                </a:solidFill>
                <a:latin typeface="Calibri"/>
                <a:ea typeface="Calibri"/>
                <a:cs typeface="Calibri"/>
                <a:sym typeface="Calibri"/>
              </a:rPr>
              <a:t>Kaggle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are 26 features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TotalTime>
  <Words>677</Words>
  <Application>Microsoft Office PowerPoint</Application>
  <PresentationFormat>Custom</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Roboto</vt:lpstr>
      <vt:lpstr>Calibri</vt:lpstr>
      <vt:lpstr>Trebuchet MS</vt:lpstr>
      <vt:lpstr>Times New Roman</vt:lpstr>
      <vt:lpstr>Wingdings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CPH2035</dc:creator>
  <cp:lastModifiedBy>Arul Robin</cp:lastModifiedBy>
  <cp:revision>3</cp:revision>
  <dcterms:created xsi:type="dcterms:W3CDTF">2024-09-01T02:42:38Z</dcterms:created>
  <dcterms:modified xsi:type="dcterms:W3CDTF">2024-09-09T15:31:45Z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