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2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Z BASHA F" userId="36c31523c938411c" providerId="LiveId" clId="{6C994833-674A-44F5-A08D-0706AD7042C7}"/>
    <pc:docChg chg="modSld">
      <pc:chgData name="AYAZ BASHA F" userId="36c31523c938411c" providerId="LiveId" clId="{6C994833-674A-44F5-A08D-0706AD7042C7}" dt="2024-03-26T06:12:59.721" v="27" actId="20577"/>
      <pc:docMkLst>
        <pc:docMk/>
      </pc:docMkLst>
      <pc:sldChg chg="modSp mod">
        <pc:chgData name="AYAZ BASHA F" userId="36c31523c938411c" providerId="LiveId" clId="{6C994833-674A-44F5-A08D-0706AD7042C7}" dt="2024-03-26T06:12:59.721" v="27" actId="20577"/>
        <pc:sldMkLst>
          <pc:docMk/>
          <pc:sldMk cId="3262876417" sldId="256"/>
        </pc:sldMkLst>
        <pc:spChg chg="mod">
          <ac:chgData name="AYAZ BASHA F" userId="36c31523c938411c" providerId="LiveId" clId="{6C994833-674A-44F5-A08D-0706AD7042C7}" dt="2024-03-26T06:12:59.721" v="27" actId="20577"/>
          <ac:spMkLst>
            <pc:docMk/>
            <pc:sldMk cId="3262876417" sldId="256"/>
            <ac:spMk id="3" creationId="{EAD7BC32-4879-7313-2FFE-41328368F09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0000" lnSpcReduction="20000"/>
          </a:bodyPr>
          <a:lstStyle/>
          <a:p>
            <a:pPr algn="l"/>
            <a:r>
              <a:rPr lang="en-US" sz="2800" b="1" dirty="0">
                <a:solidFill>
                  <a:schemeClr val="tx1"/>
                </a:solidFill>
                <a:latin typeface="Arial" pitchFamily="34" charset="0"/>
                <a:cs typeface="Arial" pitchFamily="34" charset="0"/>
              </a:rPr>
              <a:t>Presented By:</a:t>
            </a:r>
          </a:p>
          <a:p>
            <a:pPr algn="l"/>
            <a:r>
              <a:rPr lang="en-US" sz="2800" b="1">
                <a:solidFill>
                  <a:schemeClr val="tx1"/>
                </a:solidFill>
                <a:latin typeface="Arial"/>
                <a:cs typeface="Arial"/>
              </a:rPr>
              <a:t>	ARUL R</a:t>
            </a:r>
            <a:endParaRPr lang="en-US" sz="2800" b="1" dirty="0">
              <a:solidFill>
                <a:schemeClr val="tx1"/>
              </a:solidFill>
              <a:latin typeface="Arial"/>
              <a:cs typeface="Arial"/>
            </a:endParaRP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92500" lnSpcReduction="2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TotalTime>
  <Words>1513</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AYAZ BASHA F</cp:lastModifiedBy>
  <cp:revision>2</cp:revision>
  <dcterms:created xsi:type="dcterms:W3CDTF">2024-03-26T05:30:23Z</dcterms:created>
  <dcterms:modified xsi:type="dcterms:W3CDTF">2024-03-26T06:13:02Z</dcterms:modified>
</cp:coreProperties>
</file>