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ARUL SELVAM J.T</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a:t>
            </a:r>
            <a:r>
              <a:rPr lang="en-US" sz="2400" b="1" smtClean="0">
                <a:latin typeface="Constantia" pitchFamily="18" charset="0"/>
              </a:rPr>
              <a:t>312204446</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362</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2024-08-23T09:47:00Z</dcterms:modified>
</cp:coreProperties>
</file>