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B890C0-41F4-4025-8F81-0D405F1A6E4A}" v="20" dt="2024-04-05T06:41:50.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87bfd4bdaa6d6cab" providerId="Windows Live" clId="Web-{A9B890C0-41F4-4025-8F81-0D405F1A6E4A}"/>
    <pc:docChg chg="modSld">
      <pc:chgData name="Guest User" userId="87bfd4bdaa6d6cab" providerId="Windows Live" clId="Web-{A9B890C0-41F4-4025-8F81-0D405F1A6E4A}" dt="2024-04-05T06:41:50.139" v="13" actId="20577"/>
      <pc:docMkLst>
        <pc:docMk/>
      </pc:docMkLst>
      <pc:sldChg chg="modSp">
        <pc:chgData name="Guest User" userId="87bfd4bdaa6d6cab" providerId="Windows Live" clId="Web-{A9B890C0-41F4-4025-8F81-0D405F1A6E4A}" dt="2024-04-05T06:41:50.139" v="13" actId="20577"/>
        <pc:sldMkLst>
          <pc:docMk/>
          <pc:sldMk cId="953325580" sldId="256"/>
        </pc:sldMkLst>
        <pc:spChg chg="mod">
          <ac:chgData name="Guest User" userId="87bfd4bdaa6d6cab" providerId="Windows Live" clId="Web-{A9B890C0-41F4-4025-8F81-0D405F1A6E4A}" dt="2024-04-05T06:41:50.139" v="13"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endParaRPr lang="en-US" sz="2000" b="1" dirty="0">
              <a:solidFill>
                <a:schemeClr val="accent1">
                  <a:lumMod val="75000"/>
                </a:schemeClr>
              </a:solidFill>
              <a:latin typeface="Arial"/>
              <a:cs typeface="Arial"/>
            </a:endParaRPr>
          </a:p>
          <a:p>
            <a:r>
              <a:rPr lang="en-US" sz="2000" b="1">
                <a:solidFill>
                  <a:schemeClr val="accent1">
                    <a:lumMod val="75000"/>
                  </a:schemeClr>
                </a:solidFill>
                <a:latin typeface="Arial"/>
                <a:cs typeface="Arial"/>
              </a:rPr>
              <a:t>M . ARULARASU</a:t>
            </a:r>
            <a:endParaRPr lang="en-US" sz="2000" b="1" dirty="0">
              <a:solidFill>
                <a:schemeClr val="accent1">
                  <a:lumMod val="75000"/>
                </a:schemeClr>
              </a:solidFill>
              <a:latin typeface="Arial"/>
              <a:cs typeface="Arial"/>
            </a:endParaRPr>
          </a:p>
          <a:p>
            <a:r>
              <a:rPr lang="en-US" sz="2000" b="1">
                <a:solidFill>
                  <a:schemeClr val="accent1">
                    <a:lumMod val="75000"/>
                  </a:schemeClr>
                </a:solidFill>
                <a:latin typeface="Arial"/>
                <a:cs typeface="Arial"/>
              </a:rPr>
              <a:t>SENGUNTHAR COLLEGE OF ENGINEERING </a:t>
            </a:r>
            <a:endParaRPr lang="en-US">
              <a:solidFill>
                <a:schemeClr val="accent1">
                  <a:lumMod val="75000"/>
                </a:schemeClr>
              </a:solidFill>
            </a:endParaRP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932</Words>
  <Application>Microsoft Office PowerPoint</Application>
  <PresentationFormat>Widescreen</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19</cp:revision>
  <dcterms:created xsi:type="dcterms:W3CDTF">2024-04-03T09:59:08Z</dcterms:created>
  <dcterms:modified xsi:type="dcterms:W3CDTF">2024-04-05T06:41:55Z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