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33347-D8B6-407E-B6C0-76824D0CD0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0C08A58-23A8-4160-9922-E52089236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787B8B4-7E11-4CBA-A4EF-E7B4FE6D9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06E86D-E656-442A-BB06-B71358EFF4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35F8ED-7641-486C-AE42-490D4D054B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1725D0F-151D-4ABD-B5A1-EE33951126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4587FEA-8BFF-4A97-87BC-64237C7567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87D8601-2BB9-4C09-8610-E3BFB9A237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14E5A65-488F-4039-92E2-E6F23109D5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3AC36-1D1D-4B6F-98FD-58E42AFBDC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B006BB7-0215-4E93-A3D7-5D1EA0C9B8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EBAC23-9EC7-461D-B9F9-489A81B6E7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916D30E-EB4F-46CF-B3A5-6F563140B5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33AD083-63D2-4BD0-8D95-EA720E753A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EF7D19B-0B8F-43BA-8EBE-CFB4A41834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431FE90-C177-4BD7-97F2-B70938D4C8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5BF5C57-A443-47AA-95A4-DDBD85D9C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206AC6-6BFF-44AF-8059-0BFCB32BFD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7D2F83-9C92-4260-A225-333BB874333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9BE2AC8-4259-4C58-A665-299DBD3DED4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18D335-C7E5-4089-BF42-E9DD291A41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35A9A4-DE34-4097-8B6B-E9B44D06A6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B8B9A02-637C-41AA-9F94-D394202270A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76644C9-9AE5-49D0-9B3A-E746354D78D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A72671-07AC-4B88-B2B3-AEEA98CAEA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362F12-EA96-46DD-A48E-1A987ADD9E9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C8BE2A-0658-4228-B536-4A120D16EE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9FF185-0915-4A3F-8C47-742CD1AEE3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" descr="01-biochip-presentation-1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02-biochip-presentation-2-2048.jpg"/>
          <p:cNvPicPr/>
          <p:nvPr/>
        </p:nvPicPr>
        <p:blipFill>
          <a:blip r:embed="rId1"/>
          <a:stretch/>
        </p:blipFill>
        <p:spPr>
          <a:xfrm>
            <a:off x="0" y="360"/>
            <a:ext cx="91436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Content Placeholder 2"/>
          <p:cNvSpPr txBox="1"/>
          <p:nvPr/>
        </p:nvSpPr>
        <p:spPr>
          <a:xfrm>
            <a:off x="228600" y="4133520"/>
            <a:ext cx="4050360" cy="2953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600" strike="noStrike" u="none" cap="all">
                <a:solidFill>
                  <a:srgbClr val="ffffff"/>
                </a:solidFill>
                <a:uFillTx/>
                <a:latin typeface="Georgia"/>
              </a:rPr>
              <a:t>ARULDOSS S</a:t>
            </a:r>
            <a:endParaRPr b="1" i="1" lang="en-US" sz="2600" strike="noStrike" u="none">
              <a:solidFill>
                <a:srgbClr val="ffffff"/>
              </a:solidFill>
              <a:uFillTx/>
              <a:latin typeface="Georgia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600" strike="noStrike" u="none" cap="all">
                <a:solidFill>
                  <a:srgbClr val="ffffff"/>
                </a:solidFill>
                <a:uFillTx/>
                <a:latin typeface="Georgia"/>
              </a:rPr>
              <a:t>DHAVANRAJ K</a:t>
            </a:r>
            <a:endParaRPr b="1" i="1" lang="en-US" sz="2600" strike="noStrike" u="none">
              <a:solidFill>
                <a:srgbClr val="ffffff"/>
              </a:solidFill>
              <a:uFillTx/>
              <a:latin typeface="Georgia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600" strike="noStrike" u="none" cap="all">
                <a:solidFill>
                  <a:srgbClr val="ffffff"/>
                </a:solidFill>
                <a:uFillTx/>
                <a:latin typeface="Georgia"/>
              </a:rPr>
              <a:t>GNANAPRAKASH M</a:t>
            </a:r>
            <a:endParaRPr b="1" i="1" lang="en-US" sz="2600" strike="noStrike" u="none">
              <a:solidFill>
                <a:srgbClr val="ffffff"/>
              </a:solidFill>
              <a:uFillTx/>
              <a:latin typeface="Georgia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600" strike="noStrike" u="none" cap="all">
                <a:solidFill>
                  <a:srgbClr val="ffffff"/>
                </a:solidFill>
                <a:uFillTx/>
                <a:latin typeface="Georgia"/>
              </a:rPr>
              <a:t>KARUPPAIYA V</a:t>
            </a:r>
            <a:endParaRPr b="1" i="1" lang="en-US" sz="2600" strike="noStrike" u="none">
              <a:solidFill>
                <a:srgbClr val="ffffff"/>
              </a:solidFill>
              <a:uFillTx/>
              <a:latin typeface="Georgia"/>
            </a:endParaRPr>
          </a:p>
        </p:txBody>
      </p:sp>
      <p:sp>
        <p:nvSpPr>
          <p:cNvPr id="79" name="Title 1"/>
          <p:cNvSpPr txBox="1"/>
          <p:nvPr/>
        </p:nvSpPr>
        <p:spPr>
          <a:xfrm>
            <a:off x="0" y="3429000"/>
            <a:ext cx="3913200" cy="91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914400">
              <a:lnSpc>
                <a:spcPct val="90000"/>
              </a:lnSpc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ptos"/>
              </a:rPr>
              <a:t>Presented by:</a:t>
            </a:r>
            <a:endParaRPr b="0" lang="en-US" sz="32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 descr="03-biochip-presentation-3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" descr="08-biochip-presentation-8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 descr="30-biochip-presentation-30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 descr="31-biochip-presentation-31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32-biochip-presentation-32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2" descr="34-biochip-presentation-34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1" descr="35-biochip-presentation-35-204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-62280" y="0"/>
            <a:ext cx="9206280" cy="685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Subtitle 2"/>
          <p:cNvSpPr txBox="1"/>
          <p:nvPr/>
        </p:nvSpPr>
        <p:spPr>
          <a:xfrm>
            <a:off x="4343760" y="5257800"/>
            <a:ext cx="457164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n-US" sz="2100" spc="201" strike="noStrike" u="none" cap="all">
                <a:solidFill>
                  <a:srgbClr val="1c1c1c"/>
                </a:solidFill>
                <a:uFillTx/>
                <a:latin typeface="MV Boli"/>
              </a:rPr>
              <a:t>BY 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n-US" sz="1800" spc="201" strike="noStrike" u="none" cap="all">
                <a:solidFill>
                  <a:schemeClr val="lt2"/>
                </a:solidFill>
                <a:uFillTx/>
                <a:latin typeface="Century Gothic"/>
              </a:rPr>
              <a:t>   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n-US" sz="2200" spc="201" strike="noStrike" u="none" cap="all">
                <a:solidFill>
                  <a:schemeClr val="lt2"/>
                </a:solidFill>
                <a:uFillTx/>
                <a:latin typeface="Segoe Print"/>
                <a:ea typeface="Microsoft YaHei"/>
              </a:rPr>
              <a:t> 💜🖤 </a:t>
            </a:r>
            <a:r>
              <a:rPr b="1" lang="en-US" sz="2200" spc="201" strike="noStrike" u="none" cap="all">
                <a:solidFill>
                  <a:srgbClr val="1c1c1c"/>
                </a:solidFill>
                <a:uFillTx/>
                <a:latin typeface="Segoe Script"/>
                <a:ea typeface="Microsoft YaHei"/>
              </a:rPr>
              <a:t>“</a:t>
            </a:r>
            <a:r>
              <a:rPr b="1" lang="en-US" sz="2200" spc="201" strike="noStrike" u="none" cap="all">
                <a:solidFill>
                  <a:srgbClr val="1c1c1c"/>
                </a:solidFill>
                <a:uFillTx/>
                <a:latin typeface="Segoe Print"/>
                <a:ea typeface="Microsoft YaHei"/>
              </a:rPr>
              <a:t>ADGK FRNDS”</a:t>
            </a:r>
            <a:r>
              <a:rPr b="1" lang="en-US" sz="2200" spc="201" strike="noStrike" u="none" cap="all">
                <a:solidFill>
                  <a:srgbClr val="1c1c1c"/>
                </a:solidFill>
                <a:uFillTx/>
                <a:latin typeface="Segoe Print"/>
              </a:rPr>
              <a:t>💛❤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n-US" sz="2200" spc="201" strike="noStrike" u="none" cap="all">
                <a:solidFill>
                  <a:srgbClr val="1c1c1c"/>
                </a:solidFill>
                <a:uFillTx/>
                <a:latin typeface="Segoe Print"/>
              </a:rPr>
              <a:t>                     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LibreOffice/24.8.4.2$Windows_X86_64 LibreOffice_project/bb3cfa12c7b1bf994ecc5649a80400d06cd71002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2024-12-27T21:26:52Z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