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your-email@gmail.com" TargetMode="Externa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E6B5E8-8DC1-4BD5-3F77-3612F548185A}"/>
              </a:ext>
            </a:extLst>
          </p:cNvPr>
          <p:cNvSpPr txBox="1"/>
          <p:nvPr/>
        </p:nvSpPr>
        <p:spPr>
          <a:xfrm>
            <a:off x="393224" y="2157641"/>
            <a:ext cx="1140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atin typeface="Aptos" panose="020B0004020202020204" pitchFamily="34" charset="0"/>
              </a:rPr>
              <a:t>  Adaptive Mail: A Flexible Email Client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13E84-3CBD-4473-B66E-BDC6C0D7DB8B}"/>
              </a:ext>
            </a:extLst>
          </p:cNvPr>
          <p:cNvSpPr txBox="1"/>
          <p:nvPr/>
        </p:nvSpPr>
        <p:spPr>
          <a:xfrm>
            <a:off x="7074376" y="3749285"/>
            <a:ext cx="24363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Aptos" panose="020B0004020202020204" pitchFamily="34" charset="0"/>
              </a:rPr>
              <a:t>Submitted by </a:t>
            </a:r>
          </a:p>
          <a:p>
            <a:pPr algn="l"/>
            <a:endParaRPr lang="en-US" sz="2000" b="1" dirty="0">
              <a:latin typeface="Aptos" panose="020B0004020202020204" pitchFamily="34" charset="0"/>
            </a:endParaRPr>
          </a:p>
          <a:p>
            <a:pPr algn="l"/>
            <a:r>
              <a:rPr lang="en-US" sz="2000" b="1" dirty="0">
                <a:latin typeface="Aptos" panose="020B0004020202020204" pitchFamily="34" charset="0"/>
              </a:rPr>
              <a:t>Dina. R </a:t>
            </a:r>
          </a:p>
          <a:p>
            <a:pPr algn="l"/>
            <a:r>
              <a:rPr lang="en-US" sz="2000" b="1" dirty="0">
                <a:latin typeface="Aptos" panose="020B0004020202020204" pitchFamily="34" charset="0"/>
              </a:rPr>
              <a:t>Fredrick Joe. T </a:t>
            </a:r>
          </a:p>
          <a:p>
            <a:pPr algn="l"/>
            <a:r>
              <a:rPr lang="en-US" sz="2000" b="1" dirty="0" err="1">
                <a:latin typeface="Aptos" panose="020B0004020202020204" pitchFamily="34" charset="0"/>
              </a:rPr>
              <a:t>Gowsin</a:t>
            </a:r>
            <a:r>
              <a:rPr lang="en-US" sz="2000" b="1" dirty="0">
                <a:latin typeface="Aptos" panose="020B0004020202020204" pitchFamily="34" charset="0"/>
              </a:rPr>
              <a:t> . S </a:t>
            </a:r>
          </a:p>
          <a:p>
            <a:pPr algn="l"/>
            <a:r>
              <a:rPr lang="en-US" sz="2000" b="1" dirty="0">
                <a:latin typeface="Aptos" panose="020B0004020202020204" pitchFamily="34" charset="0"/>
              </a:rPr>
              <a:t>Mohamed </a:t>
            </a:r>
            <a:r>
              <a:rPr lang="en-US" sz="2000" b="1" dirty="0" err="1">
                <a:latin typeface="Aptos" panose="020B0004020202020204" pitchFamily="34" charset="0"/>
              </a:rPr>
              <a:t>Faiz</a:t>
            </a:r>
            <a:r>
              <a:rPr lang="en-US" sz="2000" b="1" dirty="0">
                <a:latin typeface="Aptos" panose="020B0004020202020204" pitchFamily="34" charset="0"/>
              </a:rPr>
              <a:t> . J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4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8FC67A-45B5-B984-7DDE-22FF57843CE2}"/>
              </a:ext>
            </a:extLst>
          </p:cNvPr>
          <p:cNvSpPr txBox="1"/>
          <p:nvPr/>
        </p:nvSpPr>
        <p:spPr>
          <a:xfrm>
            <a:off x="699247" y="647904"/>
            <a:ext cx="90926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  </a:t>
            </a:r>
            <a:r>
              <a:rPr lang="en-US" dirty="0" err="1"/>
              <a:t>compileOptions</a:t>
            </a:r>
            <a:r>
              <a:rPr lang="en-US" dirty="0"/>
              <a:t> {
        </a:t>
            </a:r>
            <a:r>
              <a:rPr lang="en-US" dirty="0" err="1"/>
              <a:t>sourceCompatibility</a:t>
            </a:r>
            <a:r>
              <a:rPr lang="en-US" dirty="0"/>
              <a:t> JavaVersion.VERSION_1_8
        </a:t>
            </a:r>
            <a:r>
              <a:rPr lang="en-US" dirty="0" err="1"/>
              <a:t>targetCompatibility</a:t>
            </a:r>
            <a:r>
              <a:rPr lang="en-US" dirty="0"/>
              <a:t> JavaVersion.VERSION_1_8
    }
    </a:t>
            </a:r>
            <a:r>
              <a:rPr lang="en-US" dirty="0" err="1"/>
              <a:t>kotlinOptions</a:t>
            </a:r>
            <a:r>
              <a:rPr lang="en-US" dirty="0"/>
              <a:t> {
        </a:t>
            </a:r>
            <a:r>
              <a:rPr lang="en-US" dirty="0" err="1"/>
              <a:t>jvmTarget</a:t>
            </a:r>
            <a:r>
              <a:rPr lang="en-US" dirty="0"/>
              <a:t> = ‘1.8’
    }
    </a:t>
            </a:r>
            <a:r>
              <a:rPr lang="en-US" dirty="0" err="1"/>
              <a:t>buildFeatures</a:t>
            </a:r>
            <a:r>
              <a:rPr lang="en-US" dirty="0"/>
              <a:t> {
        compose true
    }
    </a:t>
            </a:r>
            <a:r>
              <a:rPr lang="en-US" dirty="0" err="1"/>
              <a:t>composeOptions</a:t>
            </a:r>
            <a:r>
              <a:rPr lang="en-US" dirty="0"/>
              <a:t> {
        </a:t>
            </a:r>
            <a:r>
              <a:rPr lang="en-US" dirty="0" err="1"/>
              <a:t>kotlinCompilerExtensionVersion</a:t>
            </a:r>
            <a:r>
              <a:rPr lang="en-US" dirty="0"/>
              <a:t> ‘1.2.0’
    }
    </a:t>
            </a:r>
            <a:r>
              <a:rPr lang="en-US" dirty="0" err="1"/>
              <a:t>packagingOptions</a:t>
            </a:r>
            <a:r>
              <a:rPr lang="en-US" dirty="0"/>
              <a:t> {
        resources {
            excludes += ‘/META-INF/{AL2.0,LGPL2.1}’
        }
    }
}
</a:t>
            </a:r>
          </a:p>
        </p:txBody>
      </p:sp>
    </p:spTree>
    <p:extLst>
      <p:ext uri="{BB962C8B-B14F-4D97-AF65-F5344CB8AC3E}">
        <p14:creationId xmlns:p14="http://schemas.microsoft.com/office/powerpoint/2010/main" val="25382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AA714-8E16-2248-6F49-F8C4D0AB62AB}"/>
              </a:ext>
            </a:extLst>
          </p:cNvPr>
          <p:cNvSpPr txBox="1"/>
          <p:nvPr/>
        </p:nvSpPr>
        <p:spPr>
          <a:xfrm>
            <a:off x="513434" y="563946"/>
            <a:ext cx="9914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Dependencies {
    implementation ‘androidx.core:core-ktx:1.7.0’
    implementation ‘androidx.lifecycle:lifecycle-runtime-ktx:2.3.1’
    implementation ‘androidx.activity:activity-compose:1.3.1’
    implementation “</a:t>
            </a:r>
            <a:r>
              <a:rPr lang="en-US" dirty="0" err="1"/>
              <a:t>androidx.compose.ui:ui</a:t>
            </a:r>
            <a:r>
              <a:rPr lang="en-US" dirty="0"/>
              <a:t>:$</a:t>
            </a:r>
            <a:r>
              <a:rPr lang="en-US" dirty="0" err="1"/>
              <a:t>compose_ui_version</a:t>
            </a:r>
            <a:r>
              <a:rPr lang="en-US" dirty="0"/>
              <a:t>”
    implementation “</a:t>
            </a:r>
            <a:r>
              <a:rPr lang="en-US" dirty="0" err="1"/>
              <a:t>androidx.compose.ui:ui-tooling-preview</a:t>
            </a:r>
            <a:r>
              <a:rPr lang="en-US" dirty="0"/>
              <a:t>:$</a:t>
            </a:r>
            <a:r>
              <a:rPr lang="en-US" dirty="0" err="1"/>
              <a:t>compose_ui_version</a:t>
            </a:r>
            <a:r>
              <a:rPr lang="en-US" dirty="0"/>
              <a:t>”
    implementation ‘androidx.compose.material:material:1.2.0’
    implementation ‘androidx.room:room-common:2.5.0’
    implementation ‘androidx.room:room-ktx:2.5.0’
    </a:t>
            </a:r>
            <a:r>
              <a:rPr lang="en-US" dirty="0" err="1"/>
              <a:t>testImplementation</a:t>
            </a:r>
            <a:r>
              <a:rPr lang="en-US" dirty="0"/>
              <a:t> ‘junit:junit:4.13.2’
    </a:t>
            </a:r>
            <a:r>
              <a:rPr lang="en-US" dirty="0" err="1"/>
              <a:t>androidTestImplementation</a:t>
            </a:r>
            <a:r>
              <a:rPr lang="en-US" dirty="0"/>
              <a:t> ‘androidx.test.ext:junit:1.1.5’
    </a:t>
            </a:r>
            <a:r>
              <a:rPr lang="en-US" dirty="0" err="1"/>
              <a:t>androidTestImplementation</a:t>
            </a:r>
            <a:r>
              <a:rPr lang="en-US" dirty="0"/>
              <a:t> ‘androidx.test.espresso:espresso-core:3.5.1’
    </a:t>
            </a:r>
            <a:r>
              <a:rPr lang="en-US" dirty="0" err="1"/>
              <a:t>androidTestImplementation</a:t>
            </a:r>
            <a:r>
              <a:rPr lang="en-US" dirty="0"/>
              <a:t> “androidx.compose.ui:ui-test-junit4:$</a:t>
            </a:r>
            <a:r>
              <a:rPr lang="en-US" dirty="0" err="1"/>
              <a:t>compose_ui_version</a:t>
            </a:r>
            <a:r>
              <a:rPr lang="en-US" dirty="0"/>
              <a:t>”
    </a:t>
            </a:r>
            <a:r>
              <a:rPr lang="en-US" dirty="0" err="1"/>
              <a:t>debugImplementation</a:t>
            </a:r>
            <a:r>
              <a:rPr lang="en-US" dirty="0"/>
              <a:t> “</a:t>
            </a:r>
            <a:r>
              <a:rPr lang="en-US" dirty="0" err="1"/>
              <a:t>androidx.compose.ui:ui-tooling</a:t>
            </a:r>
            <a:r>
              <a:rPr lang="en-US" dirty="0"/>
              <a:t>:$</a:t>
            </a:r>
            <a:r>
              <a:rPr lang="en-US" dirty="0" err="1"/>
              <a:t>compose_ui_version</a:t>
            </a:r>
            <a:r>
              <a:rPr lang="en-US" dirty="0"/>
              <a:t>”
    </a:t>
            </a:r>
            <a:r>
              <a:rPr lang="en-US" dirty="0" err="1"/>
              <a:t>debugImplementation</a:t>
            </a:r>
            <a:r>
              <a:rPr lang="en-US" dirty="0"/>
              <a:t> “</a:t>
            </a:r>
            <a:r>
              <a:rPr lang="en-US" dirty="0" err="1"/>
              <a:t>androidx.compose.ui:ui-test-manifest</a:t>
            </a:r>
            <a:r>
              <a:rPr lang="en-US" dirty="0"/>
              <a:t>:$</a:t>
            </a:r>
            <a:r>
              <a:rPr lang="en-US" dirty="0" err="1"/>
              <a:t>compose_ui_version</a:t>
            </a:r>
            <a:r>
              <a:rPr lang="en-US" dirty="0"/>
              <a:t>”
}</a:t>
            </a:r>
          </a:p>
        </p:txBody>
      </p:sp>
    </p:spTree>
    <p:extLst>
      <p:ext uri="{BB962C8B-B14F-4D97-AF65-F5344CB8AC3E}">
        <p14:creationId xmlns:p14="http://schemas.microsoft.com/office/powerpoint/2010/main" val="290573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1A27F8-61B1-4107-DF2D-DC28DD6119F7}"/>
              </a:ext>
            </a:extLst>
          </p:cNvPr>
          <p:cNvSpPr txBox="1"/>
          <p:nvPr/>
        </p:nvSpPr>
        <p:spPr>
          <a:xfrm>
            <a:off x="953519" y="411969"/>
            <a:ext cx="789709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
import </a:t>
            </a:r>
            <a:r>
              <a:rPr lang="en-US" sz="1600" dirty="0" err="1"/>
              <a:t>android.widget.Button</a:t>
            </a:r>
            <a:r>
              <a:rPr lang="en-US" sz="1600" dirty="0"/>
              <a:t>
import </a:t>
            </a:r>
            <a:r>
              <a:rPr lang="en-US" sz="1600" dirty="0" err="1"/>
              <a:t>android.widget.TextView</a:t>
            </a:r>
            <a:r>
              <a:rPr lang="en-US" sz="1600" dirty="0"/>
              <a:t>
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
import </a:t>
            </a:r>
            <a:r>
              <a:rPr lang="en-US" sz="1600" dirty="0" err="1"/>
              <a:t>kotlinx.coroutines</a:t>
            </a:r>
            <a:r>
              <a:rPr lang="en-US" sz="1600" dirty="0"/>
              <a:t>.*
class </a:t>
            </a:r>
            <a:r>
              <a:rPr lang="en-US" sz="1600" dirty="0" err="1"/>
              <a:t>MainActivity</a:t>
            </a:r>
            <a:r>
              <a:rPr lang="en-US" sz="1600" dirty="0"/>
              <a:t> : </a:t>
            </a:r>
            <a:r>
              <a:rPr lang="en-US" sz="1600" dirty="0" err="1"/>
              <a:t>AppCompatActivity</a:t>
            </a:r>
            <a:r>
              <a:rPr lang="en-US" sz="1600" dirty="0"/>
              <a:t>() {
    private </a:t>
            </a:r>
            <a:r>
              <a:rPr lang="en-US" sz="1600" dirty="0" err="1"/>
              <a:t>lateinit</a:t>
            </a:r>
            <a:r>
              <a:rPr lang="en-US" sz="1600" dirty="0"/>
              <a:t>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fetchButton</a:t>
            </a:r>
            <a:r>
              <a:rPr lang="en-US" sz="1600" dirty="0"/>
              <a:t>: Button
    private </a:t>
            </a:r>
            <a:r>
              <a:rPr lang="en-US" sz="1600" dirty="0" err="1"/>
              <a:t>lateinit</a:t>
            </a:r>
            <a:r>
              <a:rPr lang="en-US" sz="1600" dirty="0"/>
              <a:t>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resultTextView</a:t>
            </a:r>
            <a:r>
              <a:rPr lang="en-US" sz="1600" dirty="0"/>
              <a:t>: </a:t>
            </a:r>
            <a:r>
              <a:rPr lang="en-US" sz="1600" dirty="0" err="1"/>
              <a:t>TextView</a:t>
            </a:r>
            <a:r>
              <a:rPr lang="en-US" sz="1600" dirty="0"/>
              <a:t>
    override fun </a:t>
            </a:r>
            <a:r>
              <a:rPr lang="en-US" sz="1600" dirty="0" err="1"/>
              <a:t>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: Bundle?) {
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
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R.layout.activity_main</a:t>
            </a:r>
            <a:r>
              <a:rPr lang="en-US" sz="1600" dirty="0"/>
              <a:t>)
        </a:t>
            </a:r>
            <a:r>
              <a:rPr lang="en-US" sz="1600" dirty="0" err="1"/>
              <a:t>fetchButton</a:t>
            </a:r>
            <a:r>
              <a:rPr lang="en-US" sz="1600" dirty="0"/>
              <a:t> =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R.id.fetchButton</a:t>
            </a:r>
            <a:r>
              <a:rPr lang="en-US" sz="1600" dirty="0"/>
              <a:t>)
        </a:t>
            </a:r>
            <a:r>
              <a:rPr lang="en-US" sz="1600" dirty="0" err="1"/>
              <a:t>resultTextView</a:t>
            </a:r>
            <a:r>
              <a:rPr lang="en-US" sz="1600" dirty="0"/>
              <a:t> =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R.id.resultTextView</a:t>
            </a:r>
            <a:r>
              <a:rPr lang="en-US" sz="1600" dirty="0"/>
              <a:t>)
        </a:t>
            </a:r>
            <a:r>
              <a:rPr lang="en-US" sz="1600" dirty="0" err="1"/>
              <a:t>fetchButton.setOnClickListener</a:t>
            </a:r>
            <a:r>
              <a:rPr lang="en-US" sz="1600" dirty="0"/>
              <a:t> {
            </a:t>
            </a:r>
            <a:r>
              <a:rPr lang="en-US" sz="1600" dirty="0" err="1"/>
              <a:t>GlobalScope.launch</a:t>
            </a:r>
            <a:r>
              <a:rPr lang="en-US" sz="1600" dirty="0"/>
              <a:t>(</a:t>
            </a:r>
            <a:r>
              <a:rPr lang="en-US" sz="1600" dirty="0" err="1"/>
              <a:t>Dispatchers.Main</a:t>
            </a:r>
            <a:r>
              <a:rPr lang="en-US" sz="1600" dirty="0"/>
              <a:t>) {
                // Run the email fetching in the background thread
                </a:t>
            </a:r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emailClient</a:t>
            </a:r>
            <a:r>
              <a:rPr lang="en-US" sz="1600" dirty="0"/>
              <a:t> = </a:t>
            </a:r>
            <a:r>
              <a:rPr lang="en-US" sz="1600" dirty="0" err="1"/>
              <a:t>EmailClient</a:t>
            </a:r>
            <a:r>
              <a:rPr lang="en-US" sz="1600" dirty="0"/>
              <a:t>()
                </a:t>
            </a:r>
            <a:r>
              <a:rPr lang="en-US" sz="1600" dirty="0" err="1"/>
              <a:t>val</a:t>
            </a:r>
            <a:r>
              <a:rPr lang="en-US" sz="1600" dirty="0"/>
              <a:t> emails = </a:t>
            </a:r>
            <a:r>
              <a:rPr lang="en-US" sz="1600" dirty="0" err="1"/>
              <a:t>withContext</a:t>
            </a:r>
            <a:r>
              <a:rPr lang="en-US" sz="1600" dirty="0"/>
              <a:t>(</a:t>
            </a:r>
            <a:r>
              <a:rPr lang="en-US" sz="1600" dirty="0" err="1"/>
              <a:t>Dispatchers.IO</a:t>
            </a:r>
            <a:r>
              <a:rPr lang="en-US" sz="1600" dirty="0"/>
              <a:t>) {
                    </a:t>
            </a:r>
            <a:r>
              <a:rPr lang="en-US" sz="1600" dirty="0" err="1"/>
              <a:t>emailClient.fetchEmails</a:t>
            </a:r>
            <a:r>
              <a:rPr lang="en-US" sz="1600" dirty="0"/>
              <a:t>()
                }
                </a:t>
            </a:r>
            <a:r>
              <a:rPr lang="en-US" sz="1600" dirty="0" err="1"/>
              <a:t>resultTextView.text</a:t>
            </a:r>
            <a:r>
              <a:rPr lang="en-US" sz="1600" dirty="0"/>
              <a:t> = “Emails fetched successfully!”
            }
        }
    }
}</a:t>
            </a:r>
          </a:p>
        </p:txBody>
      </p:sp>
    </p:spTree>
    <p:extLst>
      <p:ext uri="{BB962C8B-B14F-4D97-AF65-F5344CB8AC3E}">
        <p14:creationId xmlns:p14="http://schemas.microsoft.com/office/powerpoint/2010/main" val="396572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15F3B-E6A2-8536-424F-35DDF317C38A}"/>
              </a:ext>
            </a:extLst>
          </p:cNvPr>
          <p:cNvSpPr txBox="1"/>
          <p:nvPr/>
        </p:nvSpPr>
        <p:spPr>
          <a:xfrm>
            <a:off x="1071690" y="171145"/>
            <a:ext cx="1004862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Import </a:t>
            </a:r>
            <a:r>
              <a:rPr lang="en-US" sz="1400" dirty="0" err="1"/>
              <a:t>java.util</a:t>
            </a:r>
            <a:r>
              <a:rPr lang="en-US" sz="1400" dirty="0"/>
              <a:t>.*
import </a:t>
            </a:r>
            <a:r>
              <a:rPr lang="en-US" sz="1400" dirty="0" err="1"/>
              <a:t>javax.mail</a:t>
            </a:r>
            <a:r>
              <a:rPr lang="en-US" sz="1400" dirty="0"/>
              <a:t>.*
import </a:t>
            </a:r>
            <a:r>
              <a:rPr lang="en-US" sz="1400" dirty="0" err="1"/>
              <a:t>javax.mail.internet</a:t>
            </a:r>
            <a:r>
              <a:rPr lang="en-US" sz="1400" dirty="0"/>
              <a:t>.*
class </a:t>
            </a:r>
            <a:r>
              <a:rPr lang="en-US" sz="1400" dirty="0" err="1"/>
              <a:t>EmailSender</a:t>
            </a:r>
            <a:r>
              <a:rPr lang="en-US" sz="1400" dirty="0"/>
              <a:t> {
    private </a:t>
            </a: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smtpHost</a:t>
            </a:r>
            <a:r>
              <a:rPr lang="en-US" sz="1400" dirty="0"/>
              <a:t> = "</a:t>
            </a:r>
            <a:r>
              <a:rPr lang="en-US" sz="1400" dirty="0" err="1"/>
              <a:t>smtp.gmail.com</a:t>
            </a:r>
            <a:r>
              <a:rPr lang="en-US" sz="1400" dirty="0"/>
              <a:t>"
    private </a:t>
            </a: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smtpPort</a:t>
            </a:r>
            <a:r>
              <a:rPr lang="en-US" sz="1400" dirty="0"/>
              <a:t> = "587"
    private </a:t>
            </a: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emailAddress</a:t>
            </a:r>
            <a:r>
              <a:rPr lang="en-US" sz="1400" dirty="0"/>
              <a:t> = </a:t>
            </a:r>
            <a:r>
              <a:rPr lang="en-US" sz="1400" dirty="0">
                <a:hlinkClick r:id="rId2"/>
              </a:rPr>
              <a:t>your-email@gmail.com</a:t>
            </a:r>
            <a:r>
              <a:rPr lang="en-US" sz="1400" dirty="0"/>
              <a:t>
    private </a:t>
            </a:r>
            <a:r>
              <a:rPr lang="en-US" sz="1400" dirty="0" err="1"/>
              <a:t>val</a:t>
            </a:r>
            <a:r>
              <a:rPr lang="en-US" sz="1400" dirty="0"/>
              <a:t> </a:t>
            </a:r>
            <a:r>
              <a:rPr lang="en-US" sz="1400" dirty="0" err="1"/>
              <a:t>emailPassword</a:t>
            </a:r>
            <a:r>
              <a:rPr lang="en-US" sz="1400" dirty="0"/>
              <a:t> = "your-password"
    fun </a:t>
            </a:r>
            <a:r>
              <a:rPr lang="en-US" sz="1400" dirty="0" err="1"/>
              <a:t>sendEmail</a:t>
            </a:r>
            <a:r>
              <a:rPr lang="en-US" sz="1400" dirty="0"/>
              <a:t>(recipient: String, subject: String, body: String) {
        </a:t>
            </a:r>
            <a:r>
              <a:rPr lang="en-US" sz="1400" dirty="0" err="1"/>
              <a:t>val</a:t>
            </a:r>
            <a:r>
              <a:rPr lang="en-US" sz="1400" dirty="0"/>
              <a:t> properties = Properties()
        properties["</a:t>
            </a:r>
            <a:r>
              <a:rPr lang="en-US" sz="1400" dirty="0" err="1"/>
              <a:t>mail.smtp.host</a:t>
            </a:r>
            <a:r>
              <a:rPr lang="en-US" sz="1400" dirty="0"/>
              <a:t>"] = </a:t>
            </a:r>
            <a:r>
              <a:rPr lang="en-US" sz="1400" dirty="0" err="1"/>
              <a:t>smtpHost</a:t>
            </a:r>
            <a:r>
              <a:rPr lang="en-US" sz="1400" dirty="0"/>
              <a:t>
        properties["</a:t>
            </a:r>
            <a:r>
              <a:rPr lang="en-US" sz="1400" dirty="0" err="1"/>
              <a:t>mail.smtp.port</a:t>
            </a:r>
            <a:r>
              <a:rPr lang="en-US" sz="1400" dirty="0"/>
              <a:t>"] = </a:t>
            </a:r>
            <a:r>
              <a:rPr lang="en-US" sz="1400" dirty="0" err="1"/>
              <a:t>smtpPort</a:t>
            </a:r>
            <a:r>
              <a:rPr lang="en-US" sz="1400" dirty="0"/>
              <a:t>
        properties["</a:t>
            </a:r>
            <a:r>
              <a:rPr lang="en-US" sz="1400" dirty="0" err="1"/>
              <a:t>mail.smtp.auth</a:t>
            </a:r>
            <a:r>
              <a:rPr lang="en-US" sz="1400" dirty="0"/>
              <a:t>"] = "true"
        properties["</a:t>
            </a:r>
            <a:r>
              <a:rPr lang="en-US" sz="1400" dirty="0" err="1"/>
              <a:t>mail.smtp.starttls.enable</a:t>
            </a:r>
            <a:r>
              <a:rPr lang="en-US" sz="1400" dirty="0"/>
              <a:t>"] = "true"
        try {
            </a:t>
            </a:r>
            <a:r>
              <a:rPr lang="en-US" sz="1400" dirty="0" err="1"/>
              <a:t>val</a:t>
            </a:r>
            <a:r>
              <a:rPr lang="en-US" sz="1400" dirty="0"/>
              <a:t> session = </a:t>
            </a:r>
            <a:r>
              <a:rPr lang="en-US" sz="1400" dirty="0" err="1"/>
              <a:t>Session.getInstance</a:t>
            </a:r>
            <a:r>
              <a:rPr lang="en-US" sz="1400" dirty="0"/>
              <a:t>(properties, object : Authenticator() {
                override fun </a:t>
            </a:r>
            <a:r>
              <a:rPr lang="en-US" sz="1400" dirty="0" err="1"/>
              <a:t>getPasswordAuthentication</a:t>
            </a:r>
            <a:r>
              <a:rPr lang="en-US" sz="1400" dirty="0"/>
              <a:t>(): </a:t>
            </a:r>
            <a:r>
              <a:rPr lang="en-US" sz="1400" dirty="0" err="1"/>
              <a:t>PasswordAuthentication</a:t>
            </a:r>
            <a:r>
              <a:rPr lang="en-US" sz="1400" dirty="0"/>
              <a:t> {
                    return </a:t>
            </a:r>
            <a:r>
              <a:rPr lang="en-US" sz="1400" dirty="0" err="1"/>
              <a:t>PasswordAuthentication</a:t>
            </a:r>
            <a:r>
              <a:rPr lang="en-US" sz="1400" dirty="0"/>
              <a:t>(</a:t>
            </a:r>
            <a:r>
              <a:rPr lang="en-US" sz="1400" dirty="0" err="1"/>
              <a:t>emailAddress</a:t>
            </a:r>
            <a:r>
              <a:rPr lang="en-US" sz="1400" dirty="0"/>
              <a:t>, </a:t>
            </a:r>
            <a:r>
              <a:rPr lang="en-US" sz="1400" dirty="0" err="1"/>
              <a:t>emailPassword</a:t>
            </a:r>
            <a:r>
              <a:rPr lang="en-US" sz="1400" dirty="0"/>
              <a:t>)
                }
            })
            </a:t>
            </a:r>
            <a:r>
              <a:rPr lang="en-US" sz="1400" dirty="0" err="1"/>
              <a:t>val</a:t>
            </a:r>
            <a:r>
              <a:rPr lang="en-US" sz="1400" dirty="0"/>
              <a:t> message = </a:t>
            </a:r>
            <a:r>
              <a:rPr lang="en-US" sz="1400" dirty="0" err="1"/>
              <a:t>MimeMessage</a:t>
            </a:r>
            <a:r>
              <a:rPr lang="en-US" sz="1400" dirty="0"/>
              <a:t>(session)
            </a:t>
            </a:r>
            <a:r>
              <a:rPr lang="en-US" sz="1400" dirty="0" err="1"/>
              <a:t>message.setFrom</a:t>
            </a:r>
            <a:r>
              <a:rPr lang="en-US" sz="1400" dirty="0"/>
              <a:t>(</a:t>
            </a:r>
            <a:r>
              <a:rPr lang="en-US" sz="1400" dirty="0" err="1"/>
              <a:t>InternetAddress</a:t>
            </a:r>
            <a:r>
              <a:rPr lang="en-US" sz="1400" dirty="0"/>
              <a:t>(</a:t>
            </a:r>
            <a:r>
              <a:rPr lang="en-US" sz="1400" dirty="0" err="1"/>
              <a:t>emailAddress</a:t>
            </a:r>
            <a:r>
              <a:rPr lang="en-US" sz="1400" dirty="0"/>
              <a:t>))
            </a:t>
            </a:r>
            <a:r>
              <a:rPr lang="en-US" sz="1400" dirty="0" err="1"/>
              <a:t>message.setRecipients</a:t>
            </a:r>
            <a:r>
              <a:rPr lang="en-US" sz="1400" dirty="0"/>
              <a:t>(</a:t>
            </a:r>
            <a:r>
              <a:rPr lang="en-US" sz="1400" dirty="0" err="1"/>
              <a:t>Message.RecipientType.TO</a:t>
            </a:r>
            <a:r>
              <a:rPr lang="en-US" sz="1400" dirty="0"/>
              <a:t>, </a:t>
            </a:r>
            <a:r>
              <a:rPr lang="en-US" sz="1400" dirty="0" err="1"/>
              <a:t>InternetAddress.parse</a:t>
            </a:r>
            <a:r>
              <a:rPr lang="en-US" sz="1400" dirty="0"/>
              <a:t>(recipient))
            </a:t>
            </a:r>
            <a:r>
              <a:rPr lang="en-US" sz="1400" dirty="0" err="1"/>
              <a:t>message.subject</a:t>
            </a:r>
            <a:r>
              <a:rPr lang="en-US" sz="1400" dirty="0"/>
              <a:t> = subject
            </a:t>
            </a:r>
            <a:r>
              <a:rPr lang="en-US" sz="1400" dirty="0" err="1"/>
              <a:t>message.setText</a:t>
            </a:r>
            <a:r>
              <a:rPr lang="en-US" sz="1400" dirty="0"/>
              <a:t>(body)   </a:t>
            </a:r>
            <a:r>
              <a:rPr lang="en-US" sz="1400" dirty="0" err="1"/>
              <a:t>Transport.send</a:t>
            </a:r>
            <a:r>
              <a:rPr lang="en-US" sz="1400" dirty="0"/>
              <a:t>(message)
            </a:t>
            </a:r>
            <a:r>
              <a:rPr lang="en-US" sz="1400" dirty="0" err="1"/>
              <a:t>println</a:t>
            </a:r>
            <a:r>
              <a:rPr lang="en-US" sz="1400" dirty="0"/>
              <a:t>("Email sent successfully!")
        } catch (e: </a:t>
            </a:r>
            <a:r>
              <a:rPr lang="en-US" sz="1400" dirty="0" err="1"/>
              <a:t>MessagingException</a:t>
            </a:r>
            <a:r>
              <a:rPr lang="en-US" sz="1400" dirty="0"/>
              <a:t>) {
            </a:t>
            </a:r>
            <a:r>
              <a:rPr lang="en-US" sz="1400" dirty="0" err="1"/>
              <a:t>e.printStackTrace</a:t>
            </a:r>
            <a:r>
              <a:rPr lang="en-US" sz="1400" dirty="0"/>
              <a:t>()
        }
    }
}</a:t>
            </a:r>
          </a:p>
        </p:txBody>
      </p:sp>
    </p:spTree>
    <p:extLst>
      <p:ext uri="{BB962C8B-B14F-4D97-AF65-F5344CB8AC3E}">
        <p14:creationId xmlns:p14="http://schemas.microsoft.com/office/powerpoint/2010/main" val="428800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F62CF-B776-B8F2-4C48-80D3347F32D5}"/>
              </a:ext>
            </a:extLst>
          </p:cNvPr>
          <p:cNvSpPr txBox="1"/>
          <p:nvPr/>
        </p:nvSpPr>
        <p:spPr>
          <a:xfrm>
            <a:off x="643218" y="599005"/>
            <a:ext cx="93687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Class </a:t>
            </a:r>
            <a:r>
              <a:rPr lang="en-US" sz="1600" dirty="0" err="1"/>
              <a:t>LoginActivity</a:t>
            </a:r>
            <a:r>
              <a:rPr lang="en-US" sz="1600" dirty="0"/>
              <a:t> : </a:t>
            </a:r>
            <a:r>
              <a:rPr lang="en-US" sz="1600" dirty="0" err="1"/>
              <a:t>ComponentActivity</a:t>
            </a:r>
            <a:r>
              <a:rPr lang="en-US" sz="1600" dirty="0"/>
              <a:t>() {
    private </a:t>
            </a:r>
            <a:r>
              <a:rPr lang="en-US" sz="1600" dirty="0" err="1"/>
              <a:t>lateinit</a:t>
            </a:r>
            <a:r>
              <a:rPr lang="en-US" sz="1600" dirty="0"/>
              <a:t>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databaseHelper</a:t>
            </a:r>
            <a:r>
              <a:rPr lang="en-US" sz="1600" dirty="0"/>
              <a:t>: </a:t>
            </a:r>
            <a:r>
              <a:rPr lang="en-US" sz="1600" dirty="0" err="1"/>
              <a:t>UserDatabaseHelper</a:t>
            </a:r>
            <a:r>
              <a:rPr lang="en-US" sz="1600" dirty="0"/>
              <a:t>
    override fun </a:t>
            </a:r>
            <a:r>
              <a:rPr lang="en-US" sz="1600" dirty="0" err="1"/>
              <a:t>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: Bundle?) {
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
        </a:t>
            </a:r>
            <a:r>
              <a:rPr lang="en-US" sz="1600" dirty="0" err="1"/>
              <a:t>databaseHelper</a:t>
            </a:r>
            <a:r>
              <a:rPr lang="en-US" sz="1600" dirty="0"/>
              <a:t> = </a:t>
            </a:r>
            <a:r>
              <a:rPr lang="en-US" sz="1600" dirty="0" err="1"/>
              <a:t>UserDatabaseHelper</a:t>
            </a:r>
            <a:r>
              <a:rPr lang="en-US" sz="1600" dirty="0"/>
              <a:t>(this)
        </a:t>
            </a:r>
            <a:r>
              <a:rPr lang="en-US" sz="1600" dirty="0" err="1"/>
              <a:t>setContent</a:t>
            </a:r>
            <a:r>
              <a:rPr lang="en-US" sz="1600" dirty="0"/>
              <a:t> {
            </a:t>
            </a:r>
            <a:r>
              <a:rPr lang="en-US" sz="1600" dirty="0" err="1"/>
              <a:t>LoginScreen</a:t>
            </a:r>
            <a:r>
              <a:rPr lang="en-US" sz="1600" dirty="0"/>
              <a:t>(this, </a:t>
            </a:r>
            <a:r>
              <a:rPr lang="en-US" sz="1600" dirty="0" err="1"/>
              <a:t>databaseHelper</a:t>
            </a:r>
            <a:r>
              <a:rPr lang="en-US" sz="1600" dirty="0"/>
              <a:t>)
        }
    }
}
@Composable
fun </a:t>
            </a:r>
            <a:r>
              <a:rPr lang="en-US" sz="1600" dirty="0" err="1"/>
              <a:t>LoginScreen</a:t>
            </a:r>
            <a:r>
              <a:rPr lang="en-US" sz="1600" dirty="0"/>
              <a:t>(context: Context, </a:t>
            </a:r>
            <a:r>
              <a:rPr lang="en-US" sz="1600" dirty="0" err="1"/>
              <a:t>databaseHelper</a:t>
            </a:r>
            <a:r>
              <a:rPr lang="en-US" sz="1600" dirty="0"/>
              <a:t>: </a:t>
            </a:r>
            <a:r>
              <a:rPr lang="en-US" sz="1600" dirty="0" err="1"/>
              <a:t>UserDatabaseHelper</a:t>
            </a:r>
            <a:r>
              <a:rPr lang="en-US" sz="1600" dirty="0"/>
              <a:t>) {
    </a:t>
            </a:r>
            <a:r>
              <a:rPr lang="en-US" sz="1600" dirty="0" err="1"/>
              <a:t>var</a:t>
            </a:r>
            <a:r>
              <a:rPr lang="en-US" sz="1600" dirty="0"/>
              <a:t> username by remember { </a:t>
            </a:r>
            <a:r>
              <a:rPr lang="en-US" sz="1600" dirty="0" err="1"/>
              <a:t>mutableStateOf</a:t>
            </a:r>
            <a:r>
              <a:rPr lang="en-US" sz="1600" dirty="0"/>
              <a:t>(“”) }
    </a:t>
            </a:r>
            <a:r>
              <a:rPr lang="en-US" sz="1600" dirty="0" err="1"/>
              <a:t>var</a:t>
            </a:r>
            <a:r>
              <a:rPr lang="en-US" sz="1600" dirty="0"/>
              <a:t> password by remember { </a:t>
            </a:r>
            <a:r>
              <a:rPr lang="en-US" sz="1600" dirty="0" err="1"/>
              <a:t>mutableStateOf</a:t>
            </a:r>
            <a:r>
              <a:rPr lang="en-US" sz="1600" dirty="0"/>
              <a:t>(“”) }
    </a:t>
            </a:r>
            <a:r>
              <a:rPr lang="en-US" sz="1600" dirty="0" err="1"/>
              <a:t>var</a:t>
            </a:r>
            <a:r>
              <a:rPr lang="en-US" sz="1600" dirty="0"/>
              <a:t> error by remember { </a:t>
            </a:r>
            <a:r>
              <a:rPr lang="en-US" sz="1600" dirty="0" err="1"/>
              <a:t>mutableStateOf</a:t>
            </a:r>
            <a:r>
              <a:rPr lang="en-US" sz="1600" dirty="0"/>
              <a:t>(“”) }
    Column(
        modifier = </a:t>
            </a:r>
            <a:r>
              <a:rPr lang="en-US" sz="1600" dirty="0" err="1"/>
              <a:t>Modifier.fillMaxSize</a:t>
            </a:r>
            <a:r>
              <a:rPr lang="en-US" sz="1600" dirty="0"/>
              <a:t>().background(</a:t>
            </a:r>
            <a:r>
              <a:rPr lang="en-US" sz="1600" dirty="0" err="1"/>
              <a:t>Color.White</a:t>
            </a:r>
            <a:r>
              <a:rPr lang="en-US" sz="1600" dirty="0"/>
              <a:t>),
        </a:t>
            </a:r>
            <a:r>
              <a:rPr lang="en-US" sz="1600" dirty="0" err="1"/>
              <a:t>horizontalAlignment</a:t>
            </a:r>
            <a:r>
              <a:rPr lang="en-US" sz="1600" dirty="0"/>
              <a:t> = </a:t>
            </a:r>
            <a:r>
              <a:rPr lang="en-US" sz="1600" dirty="0" err="1"/>
              <a:t>Alignment.CenterHorizontally</a:t>
            </a:r>
            <a:r>
              <a:rPr lang="en-US" sz="1600" dirty="0"/>
              <a:t>,
        </a:t>
            </a:r>
            <a:r>
              <a:rPr lang="en-US" sz="1600" dirty="0" err="1"/>
              <a:t>verticalArrangement</a:t>
            </a:r>
            <a:r>
              <a:rPr lang="en-US" sz="1600" dirty="0"/>
              <a:t> = </a:t>
            </a:r>
            <a:r>
              <a:rPr lang="en-US" sz="1600" dirty="0" err="1"/>
              <a:t>Arrangement.Center</a:t>
            </a:r>
            <a:r>
              <a:rPr lang="en-US" sz="1600" dirty="0"/>
              <a:t>
    ) {
        Image(
            </a:t>
            </a:r>
            <a:r>
              <a:rPr lang="en-US" sz="1600" dirty="0" err="1"/>
              <a:t>painterResource</a:t>
            </a:r>
            <a:r>
              <a:rPr lang="en-US" sz="1600" dirty="0"/>
              <a:t>(id = </a:t>
            </a:r>
            <a:r>
              <a:rPr lang="en-US" sz="1600" dirty="0" err="1"/>
              <a:t>R.drawable.email_login</a:t>
            </a:r>
            <a:r>
              <a:rPr lang="en-US" sz="1600" dirty="0"/>
              <a:t>), </a:t>
            </a:r>
            <a:r>
              <a:rPr lang="en-US" sz="1600" dirty="0" err="1"/>
              <a:t>contentDescription</a:t>
            </a:r>
            <a:r>
              <a:rPr lang="en-US" sz="1600" dirty="0"/>
              <a:t> = “”
        )
</a:t>
            </a:r>
          </a:p>
        </p:txBody>
      </p:sp>
    </p:spTree>
    <p:extLst>
      <p:ext uri="{BB962C8B-B14F-4D97-AF65-F5344CB8AC3E}">
        <p14:creationId xmlns:p14="http://schemas.microsoft.com/office/powerpoint/2010/main" val="135325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11D527-2661-B12C-F6AD-C940F90C181F}"/>
              </a:ext>
            </a:extLst>
          </p:cNvPr>
          <p:cNvSpPr txBox="1"/>
          <p:nvPr/>
        </p:nvSpPr>
        <p:spPr>
          <a:xfrm>
            <a:off x="1118434" y="0"/>
            <a:ext cx="726764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        Text(
            </a:t>
            </a:r>
            <a:r>
              <a:rPr lang="en-US" dirty="0" err="1"/>
              <a:t>fontSize</a:t>
            </a:r>
            <a:r>
              <a:rPr lang="en-US" dirty="0"/>
              <a:t> = 36.sp,
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
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
            text = “Login”
        )
        Spacer(modifier = </a:t>
            </a:r>
            <a:r>
              <a:rPr lang="en-US" dirty="0" err="1"/>
              <a:t>Modifier.height</a:t>
            </a:r>
            <a:r>
              <a:rPr lang="en-US" dirty="0"/>
              <a:t>(10.dp))
        </a:t>
            </a:r>
            <a:r>
              <a:rPr lang="en-US" dirty="0" err="1"/>
              <a:t>TextField</a:t>
            </a:r>
            <a:r>
              <a:rPr lang="en-US" dirty="0"/>
              <a:t>(
            value = username,
            </a:t>
            </a:r>
            <a:r>
              <a:rPr lang="en-US" dirty="0" err="1"/>
              <a:t>onValueChange</a:t>
            </a:r>
            <a:r>
              <a:rPr lang="en-US" dirty="0"/>
              <a:t> = { username = it },
            label = { Text(“Username”) },
            modifier = </a:t>
            </a:r>
            <a:r>
              <a:rPr lang="en-US" dirty="0" err="1"/>
              <a:t>Modifier.padding</a:t>
            </a:r>
            <a:r>
              <a:rPr lang="en-US" dirty="0"/>
              <a:t>(10.dp)
                .width(280.dp)
        )
        </a:t>
            </a:r>
            <a:r>
              <a:rPr lang="en-US" dirty="0" err="1"/>
              <a:t>TextField</a:t>
            </a:r>
            <a:r>
              <a:rPr lang="en-US" dirty="0"/>
              <a:t>(
            value = password,
            </a:t>
            </a:r>
            <a:r>
              <a:rPr lang="en-US" dirty="0" err="1"/>
              <a:t>onValueChange</a:t>
            </a:r>
            <a:r>
              <a:rPr lang="en-US" dirty="0"/>
              <a:t> = { password = it },
            label = { Text(“Password”) },
            </a:t>
            </a:r>
            <a:r>
              <a:rPr lang="en-US" dirty="0" err="1"/>
              <a:t>visualTransformation</a:t>
            </a:r>
            <a:r>
              <a:rPr lang="en-US" dirty="0"/>
              <a:t> = </a:t>
            </a:r>
            <a:r>
              <a:rPr lang="en-US" dirty="0" err="1"/>
              <a:t>PasswordVisualTransformation</a:t>
            </a:r>
            <a:r>
              <a:rPr lang="en-US" dirty="0"/>
              <a:t>(),
            modifier = </a:t>
            </a:r>
            <a:r>
              <a:rPr lang="en-US" dirty="0" err="1"/>
              <a:t>Modifier.padding</a:t>
            </a:r>
            <a:r>
              <a:rPr lang="en-US" dirty="0"/>
              <a:t>(10.dp)
                .width(280.dp)
        )
        </a:t>
            </a:r>
          </a:p>
        </p:txBody>
      </p:sp>
    </p:spTree>
    <p:extLst>
      <p:ext uri="{BB962C8B-B14F-4D97-AF65-F5344CB8AC3E}">
        <p14:creationId xmlns:p14="http://schemas.microsoft.com/office/powerpoint/2010/main" val="185486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E790DA-8E47-A780-34BA-274DFAC3974A}"/>
              </a:ext>
            </a:extLst>
          </p:cNvPr>
          <p:cNvSpPr txBox="1"/>
          <p:nvPr/>
        </p:nvSpPr>
        <p:spPr>
          <a:xfrm>
            <a:off x="547620" y="330063"/>
            <a:ext cx="783845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If (</a:t>
            </a:r>
            <a:r>
              <a:rPr lang="en-US" dirty="0" err="1"/>
              <a:t>error.isNotEmpty</a:t>
            </a:r>
            <a:r>
              <a:rPr lang="en-US" dirty="0"/>
              <a:t>()) {
            Text(
                text = error,
                color = </a:t>
            </a:r>
            <a:r>
              <a:rPr lang="en-US" dirty="0" err="1"/>
              <a:t>MaterialTheme.colors.error</a:t>
            </a:r>
            <a:r>
              <a:rPr lang="en-US" dirty="0"/>
              <a:t>,
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
            )
        }
 Button(
            </a:t>
            </a:r>
            <a:r>
              <a:rPr lang="en-US" dirty="0" err="1"/>
              <a:t>onClick</a:t>
            </a:r>
            <a:r>
              <a:rPr lang="en-US" dirty="0"/>
              <a:t> = {
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
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
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
                        error = “Successfully log in”
                        </a:t>
            </a:r>
            <a:r>
              <a:rPr lang="en-US" dirty="0" err="1"/>
              <a:t>context.startActivity</a:t>
            </a:r>
            <a:r>
              <a:rPr lang="en-US" dirty="0"/>
              <a:t>(
                            Intent(
                                context,
                                </a:t>
            </a:r>
            <a:r>
              <a:rPr lang="en-US" dirty="0" err="1"/>
              <a:t>MainActivity</a:t>
            </a:r>
            <a:r>
              <a:rPr lang="en-US" dirty="0"/>
              <a:t>::</a:t>
            </a:r>
            <a:r>
              <a:rPr lang="en-US" dirty="0" err="1"/>
              <a:t>class.java</a:t>
            </a:r>
            <a:r>
              <a:rPr lang="en-US" dirty="0"/>
              <a:t>
                            )   )//</a:t>
            </a:r>
            <a:r>
              <a:rPr lang="en-US" dirty="0" err="1"/>
              <a:t>onLoginSuccess</a:t>
            </a:r>
            <a:r>
              <a:rPr lang="en-US" dirty="0"/>
              <a:t>()
                    }
                } else {
                    error = “Please fill all fields”
                }
            },
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70493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D2E7E-7FC1-0813-C950-2D3B02D16423}"/>
              </a:ext>
            </a:extLst>
          </p:cNvPr>
          <p:cNvSpPr txBox="1"/>
          <p:nvPr/>
        </p:nvSpPr>
        <p:spPr>
          <a:xfrm>
            <a:off x="888321" y="94130"/>
            <a:ext cx="1061095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colors = </a:t>
            </a:r>
            <a:r>
              <a:rPr lang="en-US" sz="1600" dirty="0" err="1"/>
              <a:t>ButtonDefaults.buttonColors</a:t>
            </a:r>
            <a:r>
              <a:rPr lang="en-US" sz="1600" dirty="0"/>
              <a:t>(</a:t>
            </a:r>
            <a:r>
              <a:rPr lang="en-US" sz="1600" dirty="0" err="1"/>
              <a:t>backgroundColor</a:t>
            </a:r>
            <a:r>
              <a:rPr lang="en-US" sz="1600" dirty="0"/>
              <a:t> = Color(0xFFd3e5ef)),
            modifier = </a:t>
            </a:r>
            <a:r>
              <a:rPr lang="en-US" sz="1600" dirty="0" err="1"/>
              <a:t>Modifier.padding</a:t>
            </a:r>
            <a:r>
              <a:rPr lang="en-US" sz="1600" dirty="0"/>
              <a:t>(top = 16.dp)
        ) {
            Text(text = “Login”)
        }
        Row {
            </a:t>
            </a:r>
            <a:r>
              <a:rPr lang="en-US" sz="1600" dirty="0" err="1"/>
              <a:t>TextButton</a:t>
            </a:r>
            <a:r>
              <a:rPr lang="en-US" sz="1600" dirty="0"/>
              <a:t>(</a:t>
            </a:r>
            <a:r>
              <a:rPr lang="en-US" sz="1600" dirty="0" err="1"/>
              <a:t>onClick</a:t>
            </a:r>
            <a:r>
              <a:rPr lang="en-US" sz="1600" dirty="0"/>
              <a:t> = {</a:t>
            </a:r>
            <a:r>
              <a:rPr lang="en-US" sz="1600" dirty="0" err="1"/>
              <a:t>context.startActivity</a:t>
            </a:r>
            <a:r>
              <a:rPr lang="en-US" sz="1600" dirty="0"/>
              <a:t>(
                Intent(
                    context,
                    </a:t>
            </a:r>
            <a:r>
              <a:rPr lang="en-US" sz="1600" dirty="0" err="1"/>
              <a:t>RegisterActivity</a:t>
            </a:r>
            <a:r>
              <a:rPr lang="en-US" sz="1600" dirty="0"/>
              <a:t>::</a:t>
            </a:r>
            <a:r>
              <a:rPr lang="en-US" sz="1600" dirty="0" err="1"/>
              <a:t>class.java</a:t>
            </a:r>
            <a:r>
              <a:rPr lang="en-US" sz="1600" dirty="0"/>
              <a:t>
                )
            )}
            )
            { Text(color = Color(0xFF31539a),text = “Sign up”) }
            </a:t>
            </a:r>
            <a:r>
              <a:rPr lang="en-US" sz="1600" dirty="0" err="1"/>
              <a:t>TextButton</a:t>
            </a:r>
            <a:r>
              <a:rPr lang="en-US" sz="1600" dirty="0"/>
              <a:t>(</a:t>
            </a:r>
            <a:r>
              <a:rPr lang="en-US" sz="1600" dirty="0" err="1"/>
              <a:t>onClick</a:t>
            </a:r>
            <a:r>
              <a:rPr lang="en-US" sz="1600" dirty="0"/>
              <a:t> = {
            })
            {
                Spacer(modifier = </a:t>
            </a:r>
            <a:r>
              <a:rPr lang="en-US" sz="1600" dirty="0" err="1"/>
              <a:t>Modifier.width</a:t>
            </a:r>
            <a:r>
              <a:rPr lang="en-US" sz="1600" dirty="0"/>
              <a:t>(60.dp))
                Text(color = Color(0xFF31539a),text = “Forget password?”)
            }
        }
    } }
private fun </a:t>
            </a:r>
            <a:r>
              <a:rPr lang="en-US" sz="1600" dirty="0" err="1"/>
              <a:t>startMainPage</a:t>
            </a:r>
            <a:r>
              <a:rPr lang="en-US" sz="1600" dirty="0"/>
              <a:t>(context: Context) {
    </a:t>
            </a:r>
            <a:r>
              <a:rPr lang="en-US" sz="1600" dirty="0" err="1"/>
              <a:t>val</a:t>
            </a:r>
            <a:r>
              <a:rPr lang="en-US" sz="1600" dirty="0"/>
              <a:t> intent = Intent(context, </a:t>
            </a:r>
            <a:r>
              <a:rPr lang="en-US" sz="1600" dirty="0" err="1"/>
              <a:t>MainActivity</a:t>
            </a:r>
            <a:r>
              <a:rPr lang="en-US" sz="1600" dirty="0"/>
              <a:t>::</a:t>
            </a:r>
            <a:r>
              <a:rPr lang="en-US" sz="1600" dirty="0" err="1"/>
              <a:t>class.java</a:t>
            </a:r>
            <a:r>
              <a:rPr lang="en-US" sz="1600" dirty="0"/>
              <a:t>)
    </a:t>
            </a:r>
            <a:r>
              <a:rPr lang="en-US" sz="1600" dirty="0" err="1"/>
              <a:t>ContextCompat.startActivity</a:t>
            </a:r>
            <a:r>
              <a:rPr lang="en-US" sz="1600" dirty="0"/>
              <a:t>(context, intent, null)
}</a:t>
            </a:r>
          </a:p>
        </p:txBody>
      </p:sp>
    </p:spTree>
    <p:extLst>
      <p:ext uri="{BB962C8B-B14F-4D97-AF65-F5344CB8AC3E}">
        <p14:creationId xmlns:p14="http://schemas.microsoft.com/office/powerpoint/2010/main" val="2963766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2E52D0-3C81-1EEF-4CED-43823DF26EDC}"/>
              </a:ext>
            </a:extLst>
          </p:cNvPr>
          <p:cNvSpPr txBox="1"/>
          <p:nvPr/>
        </p:nvSpPr>
        <p:spPr>
          <a:xfrm>
            <a:off x="503654" y="31417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Aptos" panose="020B0004020202020204" pitchFamily="34" charset="0"/>
              </a:rPr>
              <a:t>Output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3188D-7CAB-5F5E-AE7F-E1041405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0" y="979356"/>
            <a:ext cx="5412246" cy="3042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71496-34A4-0078-9D54-DFB775C3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366" y="3870466"/>
            <a:ext cx="5061849" cy="2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33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A03CC2-030B-0FEB-2CA8-E1DC794D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" y="285408"/>
            <a:ext cx="5366600" cy="3333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220E2-9016-BFE6-FB2F-51A662CE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246" y="3239519"/>
            <a:ext cx="5929069" cy="333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6ACFCF-C09C-8B1F-311D-2106D32D5A76}"/>
              </a:ext>
            </a:extLst>
          </p:cNvPr>
          <p:cNvSpPr txBox="1"/>
          <p:nvPr/>
        </p:nvSpPr>
        <p:spPr>
          <a:xfrm>
            <a:off x="5185675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E71E4-E4C9-AB14-B60D-5019D49B8516}"/>
              </a:ext>
            </a:extLst>
          </p:cNvPr>
          <p:cNvSpPr txBox="1"/>
          <p:nvPr/>
        </p:nvSpPr>
        <p:spPr>
          <a:xfrm>
            <a:off x="668707" y="160264"/>
            <a:ext cx="884203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Aptos" panose="020B0004020202020204" pitchFamily="34" charset="0"/>
              </a:rPr>
              <a:t>DISCRIPTION</a:t>
            </a:r>
            <a:r>
              <a:rPr lang="en-US" dirty="0"/>
              <a:t> 
</a:t>
            </a:r>
            <a:r>
              <a:rPr lang="en-US" sz="1600" dirty="0"/>
              <a:t>Adaptive Mail is an innovative email client designed to enhance productivity and provide users with a seamless, customizable email experience. Built with flexibility and efficiency in mind, Adaptive Mail caters to both personal and professional communication needs.  
</a:t>
            </a:r>
            <a:r>
              <a:rPr lang="en-US" dirty="0"/>
              <a:t>
</a:t>
            </a:r>
            <a:r>
              <a:rPr lang="en-US" b="1" dirty="0"/>
              <a:t>Key Features: </a:t>
            </a:r>
          </a:p>
          <a:p>
            <a:pPr algn="l"/>
            <a:r>
              <a:rPr lang="en-US" b="1" dirty="0"/>
              <a:t>
-</a:t>
            </a:r>
            <a:r>
              <a:rPr lang="en-US" sz="1600" b="1" dirty="0"/>
              <a:t>Multi-Account Support : </a:t>
            </a:r>
            <a:r>
              <a:rPr lang="en-US" sz="1600" dirty="0"/>
              <a:t>Easily manage multiple email accounts from various providers in a unified interface.  
</a:t>
            </a:r>
            <a:r>
              <a:rPr lang="en-US" sz="1600" b="1" dirty="0"/>
              <a:t>-Customizable Interface : </a:t>
            </a:r>
            <a:r>
              <a:rPr lang="en-US" sz="1600" dirty="0"/>
              <a:t>Tailor the app’s layout, themes, and notification settings to suit your workflow. 
</a:t>
            </a:r>
            <a:r>
              <a:rPr lang="en-US" sz="1600" b="1" dirty="0"/>
              <a:t>-Smart Inbox : </a:t>
            </a:r>
            <a:r>
              <a:rPr lang="en-US" sz="1600" dirty="0"/>
              <a:t>Automatically categorize emails (e.g., Primary, Social, Promotions) for better organization and focus.  
</a:t>
            </a:r>
            <a:r>
              <a:rPr lang="en-US" sz="1600" b="1" dirty="0"/>
              <a:t>-Offline Mode : </a:t>
            </a:r>
            <a:r>
              <a:rPr lang="en-US" sz="1600" dirty="0"/>
              <a:t>Access, draft, and queue emails without an active internet connection, ensuring productivity anywhere.  
</a:t>
            </a:r>
            <a:r>
              <a:rPr lang="en-US" sz="1600" b="1" dirty="0"/>
              <a:t>- Advanced Search : </a:t>
            </a:r>
            <a:r>
              <a:rPr lang="en-US" sz="1600" dirty="0"/>
              <a:t>Quickly find specific emails or attachments using robust search filters and AI-powered suggestions.  
</a:t>
            </a:r>
            <a:r>
              <a:rPr lang="en-US" sz="1600" b="1" dirty="0"/>
              <a:t>-Secure and Private : </a:t>
            </a:r>
            <a:r>
              <a:rPr lang="en-US" sz="1600" dirty="0"/>
              <a:t>Incorporates end-to-end encryption, secure login options, and regular updates to protect user data.  
</a:t>
            </a:r>
            <a:r>
              <a:rPr lang="en-US" sz="1600" b="1" dirty="0"/>
              <a:t>-Integration with Productivity Tools : </a:t>
            </a:r>
            <a:r>
              <a:rPr lang="en-US" sz="1600" dirty="0"/>
              <a:t>Sync with calendars, task managers, and cloud storage platforms for enhanced functionality.  
</a:t>
            </a:r>
            <a:r>
              <a:rPr lang="en-US" sz="1600" b="1" dirty="0"/>
              <a:t>-Accessibility : </a:t>
            </a:r>
            <a:r>
              <a:rPr lang="en-US" sz="1600" dirty="0"/>
              <a:t>Designed with user-friendly features like voice commands, adjustable text sizes, and dark mode.  </a:t>
            </a:r>
          </a:p>
        </p:txBody>
      </p:sp>
    </p:spTree>
    <p:extLst>
      <p:ext uri="{BB962C8B-B14F-4D97-AF65-F5344CB8AC3E}">
        <p14:creationId xmlns:p14="http://schemas.microsoft.com/office/powerpoint/2010/main" val="60617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767C24-2C3B-2D61-DF9F-6369E6FED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57" y="799918"/>
            <a:ext cx="3276191" cy="5258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7F1E6-D6EF-7875-54D7-C8B5B6096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04" y="799918"/>
            <a:ext cx="327619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88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3DC6AC-71A7-5825-EF42-7A1AD5276FE0}"/>
              </a:ext>
            </a:extLst>
          </p:cNvPr>
          <p:cNvSpPr txBox="1"/>
          <p:nvPr/>
        </p:nvSpPr>
        <p:spPr>
          <a:xfrm>
            <a:off x="2532937" y="3075057"/>
            <a:ext cx="394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53548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9431F1-30ED-888E-63E7-123D53710031}"/>
              </a:ext>
            </a:extLst>
          </p:cNvPr>
          <p:cNvSpPr txBox="1"/>
          <p:nvPr/>
        </p:nvSpPr>
        <p:spPr>
          <a:xfrm>
            <a:off x="1112438" y="117693"/>
            <a:ext cx="853277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Package </a:t>
            </a:r>
            <a:r>
              <a:rPr lang="en-US" sz="1600" dirty="0" err="1"/>
              <a:t>com.example.adaptivemail</a:t>
            </a:r>
            <a:r>
              <a:rPr lang="en-US" sz="1600" dirty="0"/>
              <a:t>
import </a:t>
            </a:r>
            <a:r>
              <a:rPr lang="en-US" sz="1600" dirty="0" err="1"/>
              <a:t>android.os.Bundle</a:t>
            </a:r>
            <a:r>
              <a:rPr lang="en-US" sz="1600" dirty="0"/>
              <a:t>
import </a:t>
            </a:r>
            <a:r>
              <a:rPr lang="en-US" sz="1600" dirty="0" err="1"/>
              <a:t>androidx.activity.ComponentActivity</a:t>
            </a:r>
            <a:r>
              <a:rPr lang="en-US" sz="1600" dirty="0"/>
              <a:t>
import </a:t>
            </a:r>
            <a:r>
              <a:rPr lang="en-US" sz="1600" dirty="0" err="1"/>
              <a:t>androidx.activity.compose.setContent</a:t>
            </a:r>
            <a:r>
              <a:rPr lang="en-US" sz="1600" dirty="0"/>
              <a:t>
import </a:t>
            </a:r>
            <a:r>
              <a:rPr lang="en-US" sz="1600" dirty="0" err="1"/>
              <a:t>androidx.activity.enableEdgeToEdge</a:t>
            </a:r>
            <a:r>
              <a:rPr lang="en-US" sz="1600" dirty="0"/>
              <a:t>
import </a:t>
            </a:r>
            <a:r>
              <a:rPr lang="en-US" sz="1600" dirty="0" err="1"/>
              <a:t>androidx.compose.foundation.layout.fillMaxSize</a:t>
            </a:r>
            <a:r>
              <a:rPr lang="en-US" sz="1600" dirty="0"/>
              <a:t>
import </a:t>
            </a:r>
            <a:r>
              <a:rPr lang="en-US" sz="1600" dirty="0" err="1"/>
              <a:t>androidx.compose.foundation.layout.padding</a:t>
            </a:r>
            <a:r>
              <a:rPr lang="en-US" sz="1600" dirty="0"/>
              <a:t>
import androidx.compose.material3.Scaffold
import androidx.compose.material3.Text
import </a:t>
            </a:r>
            <a:r>
              <a:rPr lang="en-US" sz="1600" dirty="0" err="1"/>
              <a:t>androidx.compose.runtime.Composable</a:t>
            </a:r>
            <a:r>
              <a:rPr lang="en-US" sz="1600" dirty="0"/>
              <a:t>
import </a:t>
            </a:r>
            <a:r>
              <a:rPr lang="en-US" sz="1600" dirty="0" err="1"/>
              <a:t>androidx.compose.ui.Modifier</a:t>
            </a:r>
            <a:r>
              <a:rPr lang="en-US" sz="1600" dirty="0"/>
              <a:t>
import </a:t>
            </a:r>
            <a:r>
              <a:rPr lang="en-US" sz="1600" dirty="0" err="1"/>
              <a:t>androidx.compose.ui.tooling.preview.Preview</a:t>
            </a:r>
            <a:r>
              <a:rPr lang="en-US" sz="1600" dirty="0"/>
              <a:t>
</a:t>
            </a:r>
            <a:r>
              <a:rPr lang="en-US" sz="1600" dirty="0" err="1"/>
              <a:t>importcom.example.adaptivemail.ui.theme.AdaptiveMailTheme</a:t>
            </a:r>
            <a:r>
              <a:rPr lang="en-US" sz="1600" dirty="0"/>
              <a:t>
import </a:t>
            </a:r>
            <a:r>
              <a:rPr lang="en-US" sz="1600" dirty="0" err="1"/>
              <a:t>java.lang.reflect.Modifier</a:t>
            </a:r>
            <a:r>
              <a:rPr lang="en-US" sz="1600" dirty="0"/>
              <a:t>
class </a:t>
            </a:r>
            <a:r>
              <a:rPr lang="en-US" sz="1600" dirty="0" err="1"/>
              <a:t>MainActivity</a:t>
            </a:r>
            <a:r>
              <a:rPr lang="en-US" sz="1600" dirty="0"/>
              <a:t> : </a:t>
            </a:r>
            <a:r>
              <a:rPr lang="en-US" sz="1600" dirty="0" err="1"/>
              <a:t>ComponentActivity</a:t>
            </a:r>
            <a:r>
              <a:rPr lang="en-US" sz="1600" dirty="0"/>
              <a:t>() {
    override fun </a:t>
            </a:r>
            <a:r>
              <a:rPr lang="en-US" sz="1600" dirty="0" err="1"/>
              <a:t>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: Bundle?) {
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
        </a:t>
            </a:r>
            <a:r>
              <a:rPr lang="en-US" sz="1600" dirty="0" err="1"/>
              <a:t>enableEdgeToEdge</a:t>
            </a:r>
            <a:r>
              <a:rPr lang="en-US" sz="1600" dirty="0"/>
              <a:t>()
        </a:t>
            </a:r>
            <a:r>
              <a:rPr lang="en-US" sz="1600" dirty="0" err="1"/>
              <a:t>setContent</a:t>
            </a:r>
            <a:r>
              <a:rPr lang="en-US" sz="1600" dirty="0"/>
              <a:t>
            </a:t>
            </a:r>
            <a:r>
              <a:rPr lang="en-US" sz="1600" dirty="0" err="1"/>
              <a:t>AdaptiveMailTheme</a:t>
            </a:r>
            <a:r>
              <a:rPr lang="en-US" sz="1600" dirty="0"/>
              <a:t> {
                Scaffold( modifier = </a:t>
            </a:r>
            <a:r>
              <a:rPr lang="en-US" sz="1600" dirty="0" err="1"/>
              <a:t>Modifier.fillMaxSize</a:t>
            </a:r>
            <a:r>
              <a:rPr lang="en-US" sz="1600" dirty="0"/>
              <a:t>() ) { </a:t>
            </a:r>
            <a:r>
              <a:rPr lang="en-US" sz="1600" dirty="0" err="1"/>
              <a:t>innerPadding</a:t>
            </a:r>
            <a:r>
              <a:rPr lang="en-US" sz="1600" dirty="0"/>
              <a:t>               Greeting(name = “</a:t>
            </a:r>
            <a:r>
              <a:rPr lang="en-US" sz="1600" dirty="0" err="1"/>
              <a:t>Android”,modifier</a:t>
            </a:r>
            <a:r>
              <a:rPr lang="en-US" sz="1600" dirty="0"/>
              <a:t> = </a:t>
            </a:r>
            <a:r>
              <a:rPr lang="en-US" sz="1600" dirty="0" err="1"/>
              <a:t>Modifier.padding</a:t>
            </a:r>
            <a:r>
              <a:rPr lang="en-US" sz="1600" dirty="0"/>
              <a:t>(</a:t>
            </a:r>
            <a:r>
              <a:rPr lang="en-US" sz="1600" dirty="0" err="1"/>
              <a:t>innerPadding</a:t>
            </a:r>
            <a:r>
              <a:rPr lang="en-US" sz="1600" dirty="0"/>
              <a:t>)
                    )
                }           </a:t>
            </a:r>
          </a:p>
          <a:p>
            <a:pPr algn="l"/>
            <a:r>
              <a:rPr lang="en-US" sz="1600" dirty="0"/>
              <a:t>             }    </a:t>
            </a:r>
          </a:p>
          <a:p>
            <a:pPr algn="l"/>
            <a:r>
              <a:rPr lang="en-US" sz="1600" dirty="0"/>
              <a:t>           }  </a:t>
            </a:r>
          </a:p>
          <a:p>
            <a:pPr algn="l"/>
            <a:r>
              <a:rPr lang="en-US" sz="1600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44754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46B5B-12CD-69A1-8B82-AC94B9C2DC1C}"/>
              </a:ext>
            </a:extLst>
          </p:cNvPr>
          <p:cNvSpPr txBox="1"/>
          <p:nvPr/>
        </p:nvSpPr>
        <p:spPr>
          <a:xfrm>
            <a:off x="902952" y="85572"/>
            <a:ext cx="716528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Package </a:t>
            </a:r>
            <a:r>
              <a:rPr lang="en-US" sz="1600" dirty="0" err="1"/>
              <a:t>com.example.emailapplication</a:t>
            </a:r>
            <a:r>
              <a:rPr lang="en-US" sz="1600" dirty="0"/>
              <a:t>
import </a:t>
            </a:r>
            <a:r>
              <a:rPr lang="en-US" sz="1600" dirty="0" err="1"/>
              <a:t>android.annotation.SuppressLint</a:t>
            </a:r>
            <a:r>
              <a:rPr lang="en-US" sz="1600" dirty="0"/>
              <a:t>
import </a:t>
            </a:r>
            <a:r>
              <a:rPr lang="en-US" sz="1600" dirty="0" err="1"/>
              <a:t>android.content.ContentValues</a:t>
            </a:r>
            <a:r>
              <a:rPr lang="en-US" sz="1600" dirty="0"/>
              <a:t>
import </a:t>
            </a:r>
            <a:r>
              <a:rPr lang="en-US" sz="1600" dirty="0" err="1"/>
              <a:t>android.content.Context</a:t>
            </a:r>
            <a:r>
              <a:rPr lang="en-US" sz="1600" dirty="0"/>
              <a:t>
import </a:t>
            </a:r>
            <a:r>
              <a:rPr lang="en-US" sz="1600" dirty="0" err="1"/>
              <a:t>android.database.Cursor</a:t>
            </a:r>
            <a:r>
              <a:rPr lang="en-US" sz="1600" dirty="0"/>
              <a:t>
import </a:t>
            </a:r>
            <a:r>
              <a:rPr lang="en-US" sz="1600" dirty="0" err="1"/>
              <a:t>android.database.sqlite.SQLiteDatabase</a:t>
            </a:r>
            <a:r>
              <a:rPr lang="en-US" sz="1600" dirty="0"/>
              <a:t>
import </a:t>
            </a:r>
            <a:r>
              <a:rPr lang="en-US" sz="1600" dirty="0" err="1"/>
              <a:t>android.database.sqlite.SQLiteOpenHelper</a:t>
            </a:r>
            <a:r>
              <a:rPr lang="en-US" sz="1600" dirty="0"/>
              <a:t>
// Define a data class to represent the User object
data class User(
    </a:t>
            </a:r>
            <a:r>
              <a:rPr lang="en-US" sz="1600" dirty="0" err="1"/>
              <a:t>val</a:t>
            </a:r>
            <a:r>
              <a:rPr lang="en-US" sz="1600" dirty="0"/>
              <a:t> id: </a:t>
            </a:r>
            <a:r>
              <a:rPr lang="en-US" sz="1600" dirty="0" err="1"/>
              <a:t>Int</a:t>
            </a:r>
            <a:r>
              <a:rPr lang="en-US" sz="1600" dirty="0"/>
              <a:t>,
    </a:t>
            </a:r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firstName</a:t>
            </a:r>
            <a:r>
              <a:rPr lang="en-US" sz="1600" dirty="0"/>
              <a:t>: String,
    </a:t>
            </a:r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lastName</a:t>
            </a:r>
            <a:r>
              <a:rPr lang="en-US" sz="1600" dirty="0"/>
              <a:t>: String,
    </a:t>
            </a:r>
            <a:r>
              <a:rPr lang="en-US" sz="1600" dirty="0" err="1"/>
              <a:t>val</a:t>
            </a:r>
            <a:r>
              <a:rPr lang="en-US" sz="1600" dirty="0"/>
              <a:t> email: String,
    </a:t>
            </a:r>
            <a:r>
              <a:rPr lang="en-US" sz="1600" dirty="0" err="1"/>
              <a:t>val</a:t>
            </a:r>
            <a:r>
              <a:rPr lang="en-US" sz="1600" dirty="0"/>
              <a:t> password: String
)
class </a:t>
            </a:r>
            <a:r>
              <a:rPr lang="en-US" sz="1600" dirty="0" err="1"/>
              <a:t>UserDatabaseHelper</a:t>
            </a:r>
            <a:r>
              <a:rPr lang="en-US" sz="1600" dirty="0"/>
              <a:t>(context: Context) :
    </a:t>
            </a:r>
            <a:r>
              <a:rPr lang="en-US" sz="1600" dirty="0" err="1"/>
              <a:t>SQLiteOpenHelper</a:t>
            </a:r>
            <a:r>
              <a:rPr lang="en-US" sz="1600" dirty="0"/>
              <a:t>(context, DATABASE_NAME, null, DATABASE_VERSION) {
    companion object {
        private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 DATABASE_VERSION = 1
        private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 DATABASE_NAME = “</a:t>
            </a:r>
            <a:r>
              <a:rPr lang="en-US" sz="1600" dirty="0" err="1"/>
              <a:t>UserDatabase.db</a:t>
            </a:r>
            <a:r>
              <a:rPr lang="en-US" sz="1600" dirty="0"/>
              <a:t>”
        private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 TABLE_NAME = “</a:t>
            </a:r>
            <a:r>
              <a:rPr lang="en-US" sz="1600" dirty="0" err="1"/>
              <a:t>user_table</a:t>
            </a:r>
            <a:r>
              <a:rPr lang="en-US" sz="1600" dirty="0"/>
              <a:t>”
        private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 COLUMN_ID = “id”
        private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 COLUMN_FIRST_NAME = “</a:t>
            </a:r>
            <a:r>
              <a:rPr lang="en-US" sz="1600" dirty="0" err="1"/>
              <a:t>first_name</a:t>
            </a:r>
            <a:r>
              <a:rPr lang="en-US" sz="1600" dirty="0"/>
              <a:t>”
        private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 COLUMN_LAST_NAME = “</a:t>
            </a:r>
            <a:r>
              <a:rPr lang="en-US" sz="1600" dirty="0" err="1"/>
              <a:t>last_name</a:t>
            </a:r>
            <a:r>
              <a:rPr lang="en-US" sz="1600" dirty="0"/>
              <a:t>”
        private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 COLUMN_EMAIL = “email”
        private 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val</a:t>
            </a:r>
            <a:r>
              <a:rPr lang="en-US" sz="1600" dirty="0"/>
              <a:t> COLUMN_PASSWORD = “password”
    }
</a:t>
            </a:r>
          </a:p>
        </p:txBody>
      </p:sp>
    </p:spTree>
    <p:extLst>
      <p:ext uri="{BB962C8B-B14F-4D97-AF65-F5344CB8AC3E}">
        <p14:creationId xmlns:p14="http://schemas.microsoft.com/office/powerpoint/2010/main" val="353862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528D8-7340-5CC9-B7EF-27E2A23C20F1}"/>
              </a:ext>
            </a:extLst>
          </p:cNvPr>
          <p:cNvSpPr txBox="1"/>
          <p:nvPr/>
        </p:nvSpPr>
        <p:spPr>
          <a:xfrm>
            <a:off x="713508" y="100849"/>
            <a:ext cx="10031914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 </a:t>
            </a:r>
            <a:r>
              <a:rPr lang="en-US" sz="1600" dirty="0"/>
              <a:t>override fun </a:t>
            </a:r>
            <a:r>
              <a:rPr lang="en-US" sz="1600" dirty="0" err="1"/>
              <a:t>onCreate</a:t>
            </a:r>
            <a:r>
              <a:rPr lang="en-US" sz="1600" dirty="0"/>
              <a:t>(</a:t>
            </a:r>
            <a:r>
              <a:rPr lang="en-US" sz="1600" dirty="0" err="1"/>
              <a:t>db</a:t>
            </a:r>
            <a:r>
              <a:rPr lang="en-US" sz="1600" dirty="0"/>
              <a:t>: </a:t>
            </a:r>
            <a:r>
              <a:rPr lang="en-US" sz="1600" dirty="0" err="1"/>
              <a:t>SQLiteDatabase</a:t>
            </a:r>
            <a:r>
              <a:rPr lang="en-US" sz="1600" dirty="0"/>
              <a:t>?) {
        </a:t>
            </a:r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createTable</a:t>
            </a:r>
            <a:r>
              <a:rPr lang="en-US" sz="1600" dirty="0"/>
              <a:t> = “””
            CREATE TABLE $TABLE_NAME (
                $COLUMN_ID INTEGER PRIMARY KEY AUTOINCREMENT,
                $COLUMN_FIRST_NAME TEXT,
                $COLUMN_LAST_NAME TEXT,
                $COLUMN_EMAIL TEXT,
                $COLUMN_PASSWORD TEXT
            )
        “””
        </a:t>
            </a:r>
            <a:r>
              <a:rPr lang="en-US" sz="1600" dirty="0" err="1"/>
              <a:t>db</a:t>
            </a:r>
            <a:r>
              <a:rPr lang="en-US" sz="1600" dirty="0"/>
              <a:t>?.</a:t>
            </a:r>
            <a:r>
              <a:rPr lang="en-US" sz="1600" dirty="0" err="1"/>
              <a:t>execSQL</a:t>
            </a:r>
            <a:r>
              <a:rPr lang="en-US" sz="1600" dirty="0"/>
              <a:t>(</a:t>
            </a:r>
            <a:r>
              <a:rPr lang="en-US" sz="1600" dirty="0" err="1"/>
              <a:t>createTable</a:t>
            </a:r>
            <a:r>
              <a:rPr lang="en-US" sz="1600" dirty="0"/>
              <a:t>)
    }
    override fun </a:t>
            </a:r>
            <a:r>
              <a:rPr lang="en-US" sz="1600" dirty="0" err="1"/>
              <a:t>onUpgrade</a:t>
            </a:r>
            <a:r>
              <a:rPr lang="en-US" sz="1600" dirty="0"/>
              <a:t>(</a:t>
            </a:r>
            <a:r>
              <a:rPr lang="en-US" sz="1600" dirty="0" err="1"/>
              <a:t>db</a:t>
            </a:r>
            <a:r>
              <a:rPr lang="en-US" sz="1600" dirty="0"/>
              <a:t>: </a:t>
            </a:r>
            <a:r>
              <a:rPr lang="en-US" sz="1600" dirty="0" err="1"/>
              <a:t>SQLiteDatabase</a:t>
            </a:r>
            <a:r>
              <a:rPr lang="en-US" sz="1600" dirty="0"/>
              <a:t>?, </a:t>
            </a:r>
            <a:r>
              <a:rPr lang="en-US" sz="1600" dirty="0" err="1"/>
              <a:t>oldVersion</a:t>
            </a:r>
            <a:r>
              <a:rPr lang="en-US" sz="1600" dirty="0"/>
              <a:t>: </a:t>
            </a:r>
            <a:r>
              <a:rPr lang="en-US" sz="1600" dirty="0" err="1"/>
              <a:t>Int</a:t>
            </a:r>
            <a:r>
              <a:rPr lang="en-US" sz="1600" dirty="0"/>
              <a:t>, </a:t>
            </a:r>
            <a:r>
              <a:rPr lang="en-US" sz="1600" dirty="0" err="1"/>
              <a:t>newVersion</a:t>
            </a:r>
            <a:r>
              <a:rPr lang="en-US" sz="1600" dirty="0"/>
              <a:t>: </a:t>
            </a:r>
            <a:r>
              <a:rPr lang="en-US" sz="1600" dirty="0" err="1"/>
              <a:t>Int</a:t>
            </a:r>
            <a:r>
              <a:rPr lang="en-US" sz="1600" dirty="0"/>
              <a:t>) {
        </a:t>
            </a:r>
            <a:r>
              <a:rPr lang="en-US" sz="1600" dirty="0" err="1"/>
              <a:t>db</a:t>
            </a:r>
            <a:r>
              <a:rPr lang="en-US" sz="1600" dirty="0"/>
              <a:t>?.</a:t>
            </a:r>
            <a:r>
              <a:rPr lang="en-US" sz="1600" dirty="0" err="1"/>
              <a:t>execSQL</a:t>
            </a:r>
            <a:r>
              <a:rPr lang="en-US" sz="1600" dirty="0"/>
              <a:t>(“DROP TABLE IF EXISTS $TABLE_NAME”)
        </a:t>
            </a:r>
            <a:r>
              <a:rPr lang="en-US" sz="1600" dirty="0" err="1"/>
              <a:t>onCreate</a:t>
            </a:r>
            <a:r>
              <a:rPr lang="en-US" sz="1600" dirty="0"/>
              <a:t>(</a:t>
            </a:r>
            <a:r>
              <a:rPr lang="en-US" sz="1600" dirty="0" err="1"/>
              <a:t>db</a:t>
            </a:r>
            <a:r>
              <a:rPr lang="en-US" sz="1600" dirty="0"/>
              <a:t>)
    }
    fun </a:t>
            </a:r>
            <a:r>
              <a:rPr lang="en-US" sz="1600" dirty="0" err="1"/>
              <a:t>insertUser</a:t>
            </a:r>
            <a:r>
              <a:rPr lang="en-US" sz="1600" dirty="0"/>
              <a:t>(user: User) {
        </a:t>
            </a:r>
            <a:r>
              <a:rPr lang="en-US" sz="1600" dirty="0" err="1"/>
              <a:t>val</a:t>
            </a:r>
            <a:r>
              <a:rPr lang="en-US" sz="1600" dirty="0"/>
              <a:t> </a:t>
            </a:r>
            <a:r>
              <a:rPr lang="en-US" sz="1600" dirty="0" err="1"/>
              <a:t>db</a:t>
            </a:r>
            <a:r>
              <a:rPr lang="en-US" sz="1600" dirty="0"/>
              <a:t> = </a:t>
            </a:r>
            <a:r>
              <a:rPr lang="en-US" sz="1600" dirty="0" err="1"/>
              <a:t>writableDatabase</a:t>
            </a:r>
            <a:r>
              <a:rPr lang="en-US" sz="1600" dirty="0"/>
              <a:t>
        </a:t>
            </a:r>
            <a:r>
              <a:rPr lang="en-US" sz="1600" dirty="0" err="1"/>
              <a:t>val</a:t>
            </a:r>
            <a:r>
              <a:rPr lang="en-US" sz="1600" dirty="0"/>
              <a:t> values = </a:t>
            </a:r>
            <a:r>
              <a:rPr lang="en-US" sz="1600" dirty="0" err="1"/>
              <a:t>ContentValues</a:t>
            </a:r>
            <a:r>
              <a:rPr lang="en-US" sz="1600" dirty="0"/>
              <a:t>().apply {
            put(COLUMN_FIRST_NAME, </a:t>
            </a:r>
            <a:r>
              <a:rPr lang="en-US" sz="1600" dirty="0" err="1"/>
              <a:t>user.firstName</a:t>
            </a:r>
            <a:r>
              <a:rPr lang="en-US" sz="1600" dirty="0"/>
              <a:t>)
            put(COLUMN_LAST_NAME, </a:t>
            </a:r>
            <a:r>
              <a:rPr lang="en-US" sz="1600" dirty="0" err="1"/>
              <a:t>user.lastName</a:t>
            </a:r>
            <a:r>
              <a:rPr lang="en-US" sz="1600" dirty="0"/>
              <a:t>)
            put(COLUMN_EMAIL, </a:t>
            </a:r>
            <a:r>
              <a:rPr lang="en-US" sz="1600" dirty="0" err="1"/>
              <a:t>user.email</a:t>
            </a:r>
            <a:r>
              <a:rPr lang="en-US" sz="1600" dirty="0"/>
              <a:t>)
            put(COLUMN_PASSWORD, </a:t>
            </a:r>
            <a:r>
              <a:rPr lang="en-US" sz="1600" dirty="0" err="1"/>
              <a:t>user.password</a:t>
            </a:r>
            <a:r>
              <a:rPr lang="en-US" sz="1600" dirty="0"/>
              <a:t>)
        }
        </a:t>
            </a:r>
            <a:r>
              <a:rPr lang="en-US" sz="1600" dirty="0" err="1"/>
              <a:t>db.insert</a:t>
            </a:r>
            <a:r>
              <a:rPr lang="en-US" sz="1600" dirty="0"/>
              <a:t>(TABLE_NAME, null, values)
        </a:t>
            </a:r>
            <a:r>
              <a:rPr lang="en-US" sz="1600" dirty="0" err="1"/>
              <a:t>db.close</a:t>
            </a:r>
            <a:r>
              <a:rPr lang="en-US" sz="1600" dirty="0"/>
              <a:t>()
    }
</a:t>
            </a:r>
          </a:p>
        </p:txBody>
      </p:sp>
    </p:spTree>
    <p:extLst>
      <p:ext uri="{BB962C8B-B14F-4D97-AF65-F5344CB8AC3E}">
        <p14:creationId xmlns:p14="http://schemas.microsoft.com/office/powerpoint/2010/main" val="317479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438E47-47F3-BB62-746E-595C8E7F48C2}"/>
              </a:ext>
            </a:extLst>
          </p:cNvPr>
          <p:cNvSpPr txBox="1"/>
          <p:nvPr/>
        </p:nvSpPr>
        <p:spPr>
          <a:xfrm>
            <a:off x="647903" y="335845"/>
            <a:ext cx="96215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  @SuppressLint(“Range”)
    fun </a:t>
            </a:r>
            <a:r>
              <a:rPr lang="en-US" dirty="0" err="1"/>
              <a:t>getUserByUsername</a:t>
            </a:r>
            <a:r>
              <a:rPr lang="en-US" dirty="0"/>
              <a:t>(username: String): User? {
 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readableDatabase</a:t>
            </a:r>
            <a:r>
              <a:rPr lang="en-US" dirty="0"/>
              <a:t>
        </a:t>
            </a:r>
            <a:r>
              <a:rPr lang="en-US" dirty="0" err="1"/>
              <a:t>val</a:t>
            </a:r>
            <a:r>
              <a:rPr lang="en-US" dirty="0"/>
              <a:t> cursor: Cursor = </a:t>
            </a:r>
            <a:r>
              <a:rPr lang="en-US" dirty="0" err="1"/>
              <a:t>db.rawQuery</a:t>
            </a:r>
            <a:r>
              <a:rPr lang="en-US" dirty="0"/>
              <a:t>(
            “SELECT * FROM $TABLE_NAME WHERE $COLUMN_FIRST_NAME = ?”,
            </a:t>
            </a:r>
            <a:r>
              <a:rPr lang="en-US" dirty="0" err="1"/>
              <a:t>arrayOf</a:t>
            </a:r>
            <a:r>
              <a:rPr lang="en-US" dirty="0"/>
              <a:t>(username)
        )
        </a:t>
            </a:r>
            <a:r>
              <a:rPr lang="en-US" dirty="0" err="1"/>
              <a:t>var</a:t>
            </a:r>
            <a:r>
              <a:rPr lang="en-US" dirty="0"/>
              <a:t> user: User? = null
        if (</a:t>
            </a:r>
            <a:r>
              <a:rPr lang="en-US" dirty="0" err="1"/>
              <a:t>cursor.moveToFirst</a:t>
            </a:r>
            <a:r>
              <a:rPr lang="en-US" dirty="0"/>
              <a:t>()) {
            user = User(
                id = </a:t>
            </a:r>
            <a:r>
              <a:rPr lang="en-US" dirty="0" err="1"/>
              <a:t>cursor.getInt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(COLUMN_ID)),
                </a:t>
            </a:r>
            <a:r>
              <a:rPr lang="en-US" dirty="0" err="1"/>
              <a:t>firstName</a:t>
            </a:r>
            <a:r>
              <a:rPr lang="en-US" dirty="0"/>
              <a:t>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(COLUMN_FIRST_NAME)),
                </a:t>
            </a:r>
            <a:r>
              <a:rPr lang="en-US" dirty="0" err="1"/>
              <a:t>lastName</a:t>
            </a:r>
            <a:r>
              <a:rPr lang="en-US" dirty="0"/>
              <a:t>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(COLUMN_LAST_NAME)),
                email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(COLUMN_EMAIL)),
                password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(COLUMN_PASSWORD))
            )
        }
        </a:t>
            </a:r>
            <a:r>
              <a:rPr lang="en-US" dirty="0" err="1"/>
              <a:t>cursor.close</a:t>
            </a:r>
            <a:r>
              <a:rPr lang="en-US" dirty="0"/>
              <a:t>()
        </a:t>
            </a:r>
            <a:r>
              <a:rPr lang="en-US" dirty="0" err="1"/>
              <a:t>db.close</a:t>
            </a:r>
            <a:r>
              <a:rPr lang="en-US" dirty="0"/>
              <a:t>()
        return user
    }
</a:t>
            </a:r>
          </a:p>
        </p:txBody>
      </p:sp>
    </p:spTree>
    <p:extLst>
      <p:ext uri="{BB962C8B-B14F-4D97-AF65-F5344CB8AC3E}">
        <p14:creationId xmlns:p14="http://schemas.microsoft.com/office/powerpoint/2010/main" val="149064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B4F463-5CD6-A23B-5981-AF95DF26DFF8}"/>
              </a:ext>
            </a:extLst>
          </p:cNvPr>
          <p:cNvSpPr txBox="1"/>
          <p:nvPr/>
        </p:nvSpPr>
        <p:spPr>
          <a:xfrm>
            <a:off x="476760" y="191927"/>
            <a:ext cx="984080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    @SuppressLint(“Range”)
    fun </a:t>
            </a:r>
            <a:r>
              <a:rPr lang="en-US" dirty="0" err="1"/>
              <a:t>getUserById</a:t>
            </a:r>
            <a:r>
              <a:rPr lang="en-US" dirty="0"/>
              <a:t>(id: </a:t>
            </a:r>
            <a:r>
              <a:rPr lang="en-US" dirty="0" err="1"/>
              <a:t>Int</a:t>
            </a:r>
            <a:r>
              <a:rPr lang="en-US" dirty="0"/>
              <a:t>): User? {
 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readableDatabase</a:t>
            </a:r>
            <a:r>
              <a:rPr lang="en-US" dirty="0"/>
              <a:t>
        </a:t>
            </a:r>
            <a:r>
              <a:rPr lang="en-US" dirty="0" err="1"/>
              <a:t>val</a:t>
            </a:r>
            <a:r>
              <a:rPr lang="en-US" dirty="0"/>
              <a:t> cursor: Cursor = </a:t>
            </a:r>
            <a:r>
              <a:rPr lang="en-US" dirty="0" err="1"/>
              <a:t>db.rawQuery</a:t>
            </a:r>
            <a:r>
              <a:rPr lang="en-US" dirty="0"/>
              <a:t>(
            “SELECT * FROM $TABLE_NAME WHERE $COLUMN_ID = ?”,
            </a:t>
            </a:r>
            <a:r>
              <a:rPr lang="en-US" dirty="0" err="1"/>
              <a:t>arrayOf</a:t>
            </a:r>
            <a:r>
              <a:rPr lang="en-US" dirty="0"/>
              <a:t>(</a:t>
            </a:r>
            <a:r>
              <a:rPr lang="en-US" dirty="0" err="1"/>
              <a:t>id.toString</a:t>
            </a:r>
            <a:r>
              <a:rPr lang="en-US" dirty="0"/>
              <a:t>())
        )
        </a:t>
            </a:r>
            <a:r>
              <a:rPr lang="en-US" dirty="0" err="1"/>
              <a:t>var</a:t>
            </a:r>
            <a:r>
              <a:rPr lang="en-US" dirty="0"/>
              <a:t> user: User? = null
        if (</a:t>
            </a:r>
            <a:r>
              <a:rPr lang="en-US" dirty="0" err="1"/>
              <a:t>cursor.moveToFirst</a:t>
            </a:r>
            <a:r>
              <a:rPr lang="en-US" dirty="0"/>
              <a:t>()) {
            user = User(
                id = </a:t>
            </a:r>
            <a:r>
              <a:rPr lang="en-US" dirty="0" err="1"/>
              <a:t>cursor.getInt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(COLUMN_ID)),
                </a:t>
            </a:r>
            <a:r>
              <a:rPr lang="en-US" dirty="0" err="1"/>
              <a:t>firstName</a:t>
            </a:r>
            <a:r>
              <a:rPr lang="en-US" dirty="0"/>
              <a:t>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(COLUMN_FIRST_NAME)),
                </a:t>
            </a:r>
            <a:r>
              <a:rPr lang="en-US" dirty="0" err="1"/>
              <a:t>lastName</a:t>
            </a:r>
            <a:r>
              <a:rPr lang="en-US" dirty="0"/>
              <a:t>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(COLUMN_LAST_NAME)),
                email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(COLUMN_EMAIL)),
                password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(COLUMN_PASSWORD))
            )
        }
        </a:t>
            </a:r>
            <a:r>
              <a:rPr lang="en-US" dirty="0" err="1"/>
              <a:t>cursor.close</a:t>
            </a:r>
            <a:r>
              <a:rPr lang="en-US" dirty="0"/>
              <a:t>()
        </a:t>
            </a:r>
            <a:r>
              <a:rPr lang="en-US" dirty="0" err="1"/>
              <a:t>db.close</a:t>
            </a:r>
            <a:r>
              <a:rPr lang="en-US" dirty="0"/>
              <a:t>()
        return user
    }
</a:t>
            </a:r>
          </a:p>
        </p:txBody>
      </p:sp>
    </p:spTree>
    <p:extLst>
      <p:ext uri="{BB962C8B-B14F-4D97-AF65-F5344CB8AC3E}">
        <p14:creationId xmlns:p14="http://schemas.microsoft.com/office/powerpoint/2010/main" val="232045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2F2D9C-1CDF-589E-3B4F-E3EA522D047B}"/>
              </a:ext>
            </a:extLst>
          </p:cNvPr>
          <p:cNvSpPr txBox="1"/>
          <p:nvPr/>
        </p:nvSpPr>
        <p:spPr>
          <a:xfrm>
            <a:off x="574556" y="0"/>
            <a:ext cx="979190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    @SuppressLint(“Range”)
    fun </a:t>
            </a:r>
            <a:r>
              <a:rPr lang="en-US" dirty="0" err="1"/>
              <a:t>getAllUsers</a:t>
            </a:r>
            <a:r>
              <a:rPr lang="en-US" dirty="0"/>
              <a:t>(): List&lt;User&gt; {
        </a:t>
            </a:r>
            <a:r>
              <a:rPr lang="en-US" dirty="0" err="1"/>
              <a:t>val</a:t>
            </a:r>
            <a:r>
              <a:rPr lang="en-US" dirty="0"/>
              <a:t> users = </a:t>
            </a:r>
            <a:r>
              <a:rPr lang="en-US" dirty="0" err="1"/>
              <a:t>mutableListOf</a:t>
            </a:r>
            <a:r>
              <a:rPr lang="en-US" dirty="0"/>
              <a:t>&lt;User&gt;()
 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readableDatabase</a:t>
            </a:r>
            <a:r>
              <a:rPr lang="en-US" dirty="0"/>
              <a:t>
        </a:t>
            </a:r>
            <a:r>
              <a:rPr lang="en-US" dirty="0" err="1"/>
              <a:t>val</a:t>
            </a:r>
            <a:r>
              <a:rPr lang="en-US" dirty="0"/>
              <a:t> cursor: Cursor = </a:t>
            </a:r>
            <a:r>
              <a:rPr lang="en-US" dirty="0" err="1"/>
              <a:t>db.rawQuery</a:t>
            </a:r>
            <a:r>
              <a:rPr lang="en-US" dirty="0"/>
              <a:t>(“SELECT * FROM $TABLE_NAME”, null)
        if (</a:t>
            </a:r>
            <a:r>
              <a:rPr lang="en-US" dirty="0" err="1"/>
              <a:t>cursor.moveToFirst</a:t>
            </a:r>
            <a:r>
              <a:rPr lang="en-US" dirty="0"/>
              <a:t>()) {
            do {
                </a:t>
            </a:r>
            <a:r>
              <a:rPr lang="en-US" dirty="0" err="1"/>
              <a:t>val</a:t>
            </a:r>
            <a:r>
              <a:rPr lang="en-US" dirty="0"/>
              <a:t> user = User(
                    id = </a:t>
            </a:r>
            <a:r>
              <a:rPr lang="en-US" dirty="0" err="1"/>
              <a:t>cursor.getInt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(COLUMN_ID)),
                    </a:t>
            </a:r>
            <a:r>
              <a:rPr lang="en-US" dirty="0" err="1"/>
              <a:t>firstName</a:t>
            </a:r>
            <a:r>
              <a:rPr lang="en-US" dirty="0"/>
              <a:t>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(COLUMN_FIRST_NAME)),
                    </a:t>
            </a:r>
            <a:r>
              <a:rPr lang="en-US" dirty="0" err="1"/>
              <a:t>lastName</a:t>
            </a:r>
            <a:r>
              <a:rPr lang="en-US" dirty="0"/>
              <a:t>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(COLUMN_LAST_NAME)),
                    email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(COLUMN_EMAIL)),
                    password = </a:t>
            </a:r>
            <a:r>
              <a:rPr lang="en-US" dirty="0" err="1"/>
              <a:t>cursor.getString</a:t>
            </a:r>
            <a:r>
              <a:rPr lang="en-US" dirty="0"/>
              <a:t>(</a:t>
            </a:r>
            <a:r>
              <a:rPr lang="en-US" dirty="0" err="1"/>
              <a:t>cursor.getColumnIndex</a:t>
            </a:r>
            <a:r>
              <a:rPr lang="en-US" dirty="0"/>
              <a:t>(COLUMN_PASSWORD))
                )
                </a:t>
            </a:r>
            <a:r>
              <a:rPr lang="en-US" dirty="0" err="1"/>
              <a:t>users.add</a:t>
            </a:r>
            <a:r>
              <a:rPr lang="en-US" dirty="0"/>
              <a:t>(user)
            } while (</a:t>
            </a:r>
            <a:r>
              <a:rPr lang="en-US" dirty="0" err="1"/>
              <a:t>cursor.moveToNext</a:t>
            </a:r>
            <a:r>
              <a:rPr lang="en-US" dirty="0"/>
              <a:t>())
        }
        </a:t>
            </a:r>
            <a:r>
              <a:rPr lang="en-US" dirty="0" err="1"/>
              <a:t>cursor.close</a:t>
            </a:r>
            <a:r>
              <a:rPr lang="en-US" dirty="0"/>
              <a:t>()
        </a:t>
            </a:r>
            <a:r>
              <a:rPr lang="en-US" dirty="0" err="1"/>
              <a:t>db.close</a:t>
            </a:r>
            <a:r>
              <a:rPr lang="en-US" dirty="0"/>
              <a:t>()
        return users
    }
}</a:t>
            </a:r>
          </a:p>
        </p:txBody>
      </p:sp>
    </p:spTree>
    <p:extLst>
      <p:ext uri="{BB962C8B-B14F-4D97-AF65-F5344CB8AC3E}">
        <p14:creationId xmlns:p14="http://schemas.microsoft.com/office/powerpoint/2010/main" val="303514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50B39-CD6C-4421-6CF9-6F7E197F98E6}"/>
              </a:ext>
            </a:extLst>
          </p:cNvPr>
          <p:cNvSpPr txBox="1"/>
          <p:nvPr/>
        </p:nvSpPr>
        <p:spPr>
          <a:xfrm>
            <a:off x="819047" y="118578"/>
            <a:ext cx="1080654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Plugins {
    id ‘</a:t>
            </a:r>
            <a:r>
              <a:rPr lang="en-US" dirty="0" err="1"/>
              <a:t>com.android.application</a:t>
            </a:r>
            <a:r>
              <a:rPr lang="en-US" dirty="0"/>
              <a:t>’
    id ‘</a:t>
            </a:r>
            <a:r>
              <a:rPr lang="en-US" dirty="0" err="1"/>
              <a:t>org.jetbrains.kotlin.android</a:t>
            </a:r>
            <a:r>
              <a:rPr lang="en-US" dirty="0"/>
              <a:t>’
}
android {
    namespace ‘</a:t>
            </a:r>
            <a:r>
              <a:rPr lang="en-US" dirty="0" err="1"/>
              <a:t>com.example.emailapplication</a:t>
            </a:r>
            <a:r>
              <a:rPr lang="en-US" dirty="0"/>
              <a:t>’
    </a:t>
            </a:r>
            <a:r>
              <a:rPr lang="en-US" dirty="0" err="1"/>
              <a:t>compileSdk</a:t>
            </a:r>
            <a:r>
              <a:rPr lang="en-US" dirty="0"/>
              <a:t> 33
    </a:t>
            </a:r>
            <a:r>
              <a:rPr lang="en-US" dirty="0" err="1"/>
              <a:t>defaultConfig</a:t>
            </a:r>
            <a:r>
              <a:rPr lang="en-US" dirty="0"/>
              <a:t> {
        </a:t>
            </a:r>
            <a:r>
              <a:rPr lang="en-US" dirty="0" err="1"/>
              <a:t>applicationId</a:t>
            </a:r>
            <a:r>
              <a:rPr lang="en-US" dirty="0"/>
              <a:t> “</a:t>
            </a:r>
            <a:r>
              <a:rPr lang="en-US" dirty="0" err="1"/>
              <a:t>com.example.emailapplication</a:t>
            </a:r>
            <a:r>
              <a:rPr lang="en-US" dirty="0"/>
              <a:t>”
        </a:t>
            </a:r>
            <a:r>
              <a:rPr lang="en-US" dirty="0" err="1"/>
              <a:t>minSdk</a:t>
            </a:r>
            <a:r>
              <a:rPr lang="en-US" dirty="0"/>
              <a:t> 21
        </a:t>
            </a:r>
            <a:r>
              <a:rPr lang="en-US" dirty="0" err="1"/>
              <a:t>targetSdk</a:t>
            </a:r>
            <a:r>
              <a:rPr lang="en-US" dirty="0"/>
              <a:t> 33
        </a:t>
            </a:r>
            <a:r>
              <a:rPr lang="en-US" dirty="0" err="1"/>
              <a:t>versionCode</a:t>
            </a:r>
            <a:r>
              <a:rPr lang="en-US" dirty="0"/>
              <a:t> 1
        </a:t>
            </a:r>
            <a:r>
              <a:rPr lang="en-US" dirty="0" err="1"/>
              <a:t>versionName</a:t>
            </a:r>
            <a:r>
              <a:rPr lang="en-US" dirty="0"/>
              <a:t> “1.0”
        </a:t>
            </a:r>
            <a:r>
              <a:rPr lang="en-US" dirty="0" err="1"/>
              <a:t>testInstrumentationRunner</a:t>
            </a:r>
            <a:r>
              <a:rPr lang="en-US" dirty="0"/>
              <a:t> “</a:t>
            </a:r>
            <a:r>
              <a:rPr lang="en-US" dirty="0" err="1"/>
              <a:t>androidx.test.runner.AndroidJUnitRunner</a:t>
            </a:r>
            <a:r>
              <a:rPr lang="en-US" dirty="0"/>
              <a:t>”
        </a:t>
            </a:r>
            <a:r>
              <a:rPr lang="en-US" dirty="0" err="1"/>
              <a:t>vectorDrawables</a:t>
            </a:r>
            <a:r>
              <a:rPr lang="en-US" dirty="0"/>
              <a:t> {
            </a:t>
            </a:r>
            <a:r>
              <a:rPr lang="en-US" dirty="0" err="1"/>
              <a:t>useSupportLibrary</a:t>
            </a:r>
            <a:r>
              <a:rPr lang="en-US" dirty="0"/>
              <a:t> true
        }
    }
    </a:t>
            </a:r>
            <a:r>
              <a:rPr lang="en-US" dirty="0" err="1"/>
              <a:t>buildTypes</a:t>
            </a:r>
            <a:r>
              <a:rPr lang="en-US" dirty="0"/>
              <a:t> {
        release {
            </a:t>
            </a:r>
            <a:r>
              <a:rPr lang="en-US" dirty="0" err="1"/>
              <a:t>minifyEnabled</a:t>
            </a:r>
            <a:r>
              <a:rPr lang="en-US" dirty="0"/>
              <a:t> false
            </a:t>
            </a:r>
            <a:r>
              <a:rPr lang="en-US" dirty="0" err="1"/>
              <a:t>proguardFiles</a:t>
            </a:r>
            <a:r>
              <a:rPr lang="en-US" dirty="0"/>
              <a:t> </a:t>
            </a:r>
            <a:r>
              <a:rPr lang="en-US" dirty="0" err="1"/>
              <a:t>getDefaultProguardFile</a:t>
            </a:r>
            <a:r>
              <a:rPr lang="en-US" dirty="0"/>
              <a:t>(‘</a:t>
            </a:r>
            <a:r>
              <a:rPr lang="en-US" dirty="0" err="1"/>
              <a:t>proguard</a:t>
            </a:r>
            <a:r>
              <a:rPr lang="en-US" dirty="0"/>
              <a:t>-android-</a:t>
            </a:r>
            <a:r>
              <a:rPr lang="en-US" dirty="0" err="1"/>
              <a:t>optimize.txt</a:t>
            </a:r>
            <a:r>
              <a:rPr lang="en-US" dirty="0"/>
              <a:t>’), ‘</a:t>
            </a:r>
            <a:r>
              <a:rPr lang="en-US" dirty="0" err="1"/>
              <a:t>proguard-rules.pro</a:t>
            </a:r>
            <a:r>
              <a:rPr lang="en-US" dirty="0"/>
              <a:t>’
        }
    }
</a:t>
            </a:r>
          </a:p>
        </p:txBody>
      </p:sp>
    </p:spTree>
    <p:extLst>
      <p:ext uri="{BB962C8B-B14F-4D97-AF65-F5344CB8AC3E}">
        <p14:creationId xmlns:p14="http://schemas.microsoft.com/office/powerpoint/2010/main" val="405821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Fredrick Joe</dc:creator>
  <cp:lastModifiedBy>Fredrick Joe</cp:lastModifiedBy>
  <cp:revision>3</cp:revision>
  <dcterms:created xsi:type="dcterms:W3CDTF">2024-11-15T13:33:17Z</dcterms:created>
  <dcterms:modified xsi:type="dcterms:W3CDTF">2024-11-15T14:35:53Z</dcterms:modified>
</cp:coreProperties>
</file>