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A053-E898-3123-E9C8-602F6035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813" y="2816587"/>
            <a:ext cx="7766936" cy="1646302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ADAPTIVE MAIL – FLEXIBLE EMAIL CLIENT APP </a:t>
            </a:r>
          </a:p>
        </p:txBody>
      </p:sp>
    </p:spTree>
    <p:extLst>
      <p:ext uri="{BB962C8B-B14F-4D97-AF65-F5344CB8AC3E}">
        <p14:creationId xmlns:p14="http://schemas.microsoft.com/office/powerpoint/2010/main" val="262378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8F93-2562-01AD-32C0-2A0947F1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676" y="281646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20BC6-69E3-8E64-48DD-24D342C6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943" y="1602446"/>
            <a:ext cx="6874696" cy="4247561"/>
          </a:xfrm>
        </p:spPr>
        <p:txBody>
          <a:bodyPr>
            <a:noAutofit/>
          </a:bodyPr>
          <a:lstStyle/>
          <a:p>
            <a:r>
              <a:rPr lang="en-US" sz="2800" dirty="0"/>
              <a:t>Adaptive Mail app is a sample project that demonstrates how to use the Android Compose UI toolkit to build a conversational UI. The app simulates a messaging interface, allowing the user to send and receive messages, and view a history of previous messages. It showcases some of the key features of the Compose UI toolkit, data management, and 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690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8603-5883-8DEF-06CF-61552D1D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939" y="15623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ACTIVITY IN 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31D11-1BC1-449E-7B9F-F5C404C78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560" y="922916"/>
            <a:ext cx="3384982" cy="5678894"/>
          </a:xfrm>
        </p:spPr>
      </p:pic>
    </p:spTree>
    <p:extLst>
      <p:ext uri="{BB962C8B-B14F-4D97-AF65-F5344CB8AC3E}">
        <p14:creationId xmlns:p14="http://schemas.microsoft.com/office/powerpoint/2010/main" val="24763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C9573C-905B-9BB2-0330-0EC58B633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7" y="859938"/>
            <a:ext cx="5124425" cy="5998062"/>
          </a:xfrm>
        </p:spPr>
      </p:pic>
    </p:spTree>
    <p:extLst>
      <p:ext uri="{BB962C8B-B14F-4D97-AF65-F5344CB8AC3E}">
        <p14:creationId xmlns:p14="http://schemas.microsoft.com/office/powerpoint/2010/main" val="317106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C9FC-87A5-F508-2FBD-586B536D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407" y="15623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3BA65-E0BB-7001-B3FE-B962CCD6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796" y="2072033"/>
            <a:ext cx="5172075" cy="3771900"/>
          </a:xfrm>
        </p:spPr>
      </p:pic>
    </p:spTree>
    <p:extLst>
      <p:ext uri="{BB962C8B-B14F-4D97-AF65-F5344CB8AC3E}">
        <p14:creationId xmlns:p14="http://schemas.microsoft.com/office/powerpoint/2010/main" val="3827099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ADAPTIVE MAIL – FLEXIBLE EMAIL CLIENT APP </vt:lpstr>
      <vt:lpstr>DESCRIPTION</vt:lpstr>
      <vt:lpstr>MAIN ACTIVITY IN JAVA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MAIL – FLEXIBLE EMAIL CLIENT APP </dc:title>
  <dc:creator>aruldeviaruldevi326@gmail.com</dc:creator>
  <cp:lastModifiedBy>aruldeviaruldevi326@gmail.com</cp:lastModifiedBy>
  <cp:revision>1</cp:revision>
  <dcterms:created xsi:type="dcterms:W3CDTF">2024-11-15T10:01:03Z</dcterms:created>
  <dcterms:modified xsi:type="dcterms:W3CDTF">2024-11-15T10:35:57Z</dcterms:modified>
</cp:coreProperties>
</file>