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selvi m" userId="52c032bfccfe0b5d" providerId="LiveId" clId="{14B6D63C-6923-4042-AE31-91E8D8BEAED6}"/>
    <pc:docChg chg="delSld">
      <pc:chgData name="arulselvi m" userId="52c032bfccfe0b5d" providerId="LiveId" clId="{14B6D63C-6923-4042-AE31-91E8D8BEAED6}" dt="2024-11-25T19:36:46.702" v="0" actId="2696"/>
      <pc:docMkLst>
        <pc:docMk/>
      </pc:docMkLst>
      <pc:sldChg chg="del">
        <pc:chgData name="arulselvi m" userId="52c032bfccfe0b5d" providerId="LiveId" clId="{14B6D63C-6923-4042-AE31-91E8D8BEAED6}" dt="2024-11-25T19:36:46.702" v="0" actId="2696"/>
        <pc:sldMkLst>
          <pc:docMk/>
          <pc:sldMk cId="3958718634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EBFC-8EAA-496C-A397-B4E90F6D683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2810-FC7C-4AE9-80E1-5EF6414E0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ICRA credit rating agency(</a:t>
            </a:r>
            <a:r>
              <a:rPr lang="en-US" dirty="0" err="1"/>
              <a:t>oem</a:t>
            </a:r>
            <a:r>
              <a:rPr lang="en-US" dirty="0"/>
              <a:t>=</a:t>
            </a:r>
            <a:r>
              <a:rPr lang="en-US" dirty="0" err="1"/>
              <a:t>orginal</a:t>
            </a:r>
            <a:r>
              <a:rPr lang="en-US" dirty="0"/>
              <a:t> equipment </a:t>
            </a:r>
            <a:r>
              <a:rPr lang="en-US" dirty="0" err="1"/>
              <a:t>manufactor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2810-FC7C-4AE9-80E1-5EF6414E08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877A-AD03-6E3B-C306-3BFBB714F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A55-787D-7993-29E8-43B6CEA2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ADE5-2AFC-5F13-67FA-B031A43B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69AC-367A-4ADD-0C88-F06910D6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BA30-63D5-56E1-0A4F-7FA9B0E3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2BEF-D6DF-6C6C-758A-ED101345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E36D-E133-15C4-80F4-810A25B6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1324-B50E-6838-6784-5FC9EE62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4C85-DAE4-2360-ACC0-19AF47F5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F29B-E9F9-6092-9F3F-7F6EF08C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C0B5-8E56-EABF-4205-C22A29D1D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036D-5080-B1CB-A4CD-8FA5219D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24BC-71C0-996E-74CD-550AA7ED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B1FD-6C27-979A-6BB0-6D3C3A0C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21FD-E616-7D06-E403-F12D5B0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BBB-49CF-6318-D493-DE284E9B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6B57-25BB-D769-67B0-BA8C0B6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3C7-8040-7249-D85F-1EF86633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70AC-C0D4-08A1-DD34-051BF0E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E56B-EF2B-A72D-5B77-734D9A9F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4DB3-5400-1D09-1955-A950F23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987C-605B-08BC-9027-369B0C40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1355-BF99-63FD-F9EF-C623F45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A2E-7E35-009C-6C3F-3BF9C11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CB54-941B-6385-B6FD-04FC62CA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3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F872-7AB8-FEC4-35BE-CDACE778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E871-E22F-0318-38D2-BA5FA622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1AC5-FE19-0D87-8E3D-3E804623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FCCE-FE35-1C1F-3BAB-ACB5EFD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4B00-68C6-A743-8B13-1B70BAB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D191-2149-554F-F1A0-EF12ED33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694-52AD-9C4F-4EAE-6AEEA010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4258-8932-D7AC-07D4-9F484CFC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556C-B105-6C86-CA7C-BA47BF31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D03F1-C692-A0D2-D2A5-E23CFCA8D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2F5B-F798-0BCD-F4F4-4F5895BC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9901D-EFF4-A8DD-F2FC-FAF858BF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A4D37-4BD9-2D51-A05A-3E220844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44B19-0078-1690-5808-5D7E5C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17D-C9B0-1EA2-9AE4-A2BECDCF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1FBD7-F76E-D427-1D43-B65E2450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BAD4D-AF0D-7306-A134-713B70DD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80CC-6AC1-7722-4537-0E8E7C4D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BC4F8-2996-AE45-24E1-4419C435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72DE-CEF8-D1B7-3F27-357B7D68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59E5-AC68-EE70-8A68-2CB5DF82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95F-7121-FF33-339D-A0B633B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3D7-A8FA-C793-60A6-6C58C853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C110-5D85-C0E6-F90F-C367C9B0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157C-0A24-8254-CB22-0C9109D6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8A6C-8E0D-0C58-03BB-6A2C209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528FB-9890-46A5-58A8-A8CAD39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699-F9D0-C414-E814-FD17206E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4144-DF66-603A-EB70-822A8B0B5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9823-DACC-D356-B462-25B05FA3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EEF1-9EDC-A3EE-FCB8-BDBD4A02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BD20-B502-F5BF-FEB0-68E141F2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7B00-1FA0-FD05-A666-35B3EC6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4EA44-93E3-DF84-1064-32550B17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B4D9-5D68-ABBB-BE98-89183C8A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D481-740E-0334-E7EC-ED3B44BF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2FF6-24C8-4741-9E6A-C0555863BF5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7F99-59E8-F8FB-5BA1-A4183F74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780-67AB-A216-2F73-D1CAEF28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0EE83E6-C6F0-CC9C-A6FB-A08A77D9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44058-D296-BD82-807A-5E977007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0" y="122903"/>
            <a:ext cx="9832258" cy="13863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 DEKHO USEDCAR PRICE PREDICTION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43B8-CC5B-2E7A-1200-B19FB10E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782" y="4149214"/>
            <a:ext cx="8278761" cy="8849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BY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ARULSELVI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rDekho Group's FY22 consolidated operating revenue grows ...">
            <a:extLst>
              <a:ext uri="{FF2B5EF4-FFF2-40B4-BE49-F238E27FC236}">
                <a16:creationId xmlns:a16="http://schemas.microsoft.com/office/drawing/2014/main" id="{F5A549D1-607D-0CF5-AE49-E76D2E3B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84" y="18256"/>
            <a:ext cx="2290916" cy="9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F4B44-BDE5-59CD-AE30-0256529A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407421"/>
          </a:xfrm>
        </p:spPr>
        <p:txBody>
          <a:bodyPr/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Cardekho</a:t>
            </a:r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4597-7E67-6EBA-2D5E-A0F20B2E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Incorporated in 2006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Subsidiary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Girnar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Automobiles Private Limited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Connects consumers, automobile dealers &amp; OEM through web portals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software services for consumers and automobile dealers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facilitates financing and insurance of automobiles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operating income was Approx. 2000 Cr during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CarDekho.com - Best place to buy New and Used Cars in India">
            <a:extLst>
              <a:ext uri="{FF2B5EF4-FFF2-40B4-BE49-F238E27FC236}">
                <a16:creationId xmlns:a16="http://schemas.microsoft.com/office/drawing/2014/main" id="{B1A74045-20F2-D471-38E3-F51D0D1C6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arDekho.com - Best place to buy New and Used Cars in India">
            <a:extLst>
              <a:ext uri="{FF2B5EF4-FFF2-40B4-BE49-F238E27FC236}">
                <a16:creationId xmlns:a16="http://schemas.microsoft.com/office/drawing/2014/main" id="{46870C48-8AFE-4239-7938-9FDE57550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6A6-58B3-9C28-1605-A5DCE98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7000569" cy="1325563"/>
          </a:xfrm>
        </p:spPr>
        <p:txBody>
          <a:bodyPr/>
          <a:lstStyle/>
          <a:p>
            <a:pPr algn="ctr"/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Data set description</a:t>
            </a:r>
            <a:endParaRPr lang="en-IN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6D6E-586B-EBAF-980E-F233DDC1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1628980"/>
            <a:ext cx="6027175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which going to perform is in nested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format. Hence we need to convert them into flatten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order to perform the data processing, EDA and model evaluation.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flatten-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third-party library that transforms your complex data into a table. To use the flatten-JSON library, we must first install and import the package using the following code.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Flattening a dictionary refers to the process of converting a nested or hierarchical dictionary structure into a flat, one-dimensional form. In simpler terms.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D4D7-2C79-04FF-0A5E-06A74075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1" y="1509560"/>
            <a:ext cx="5633884" cy="16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6AA5-59CC-FEBC-A37F-4CE65840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547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TOOLS USED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C949-6F7B-E901-14A2-304C6A6C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4" y="1058709"/>
            <a:ext cx="11068665" cy="4351338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Google_colab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0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7AB-2508-50C5-4C46-CAA69585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b="1" cap="all" dirty="0">
                <a:latin typeface="Arial" panose="020B0604020202020204" pitchFamily="34" charset="0"/>
                <a:cs typeface="Arial" panose="020B0604020202020204" pitchFamily="34" charset="0"/>
              </a:rPr>
              <a:t>ode execution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10E6-90FE-EF7D-B5EF-33284D1B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30"/>
            <a:ext cx="10515600" cy="51347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/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Import data from all excel files</a:t>
            </a:r>
          </a:p>
          <a:p>
            <a:pPr algn="just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Dictinary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flat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converted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for missing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managed,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outliers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Missing Values: Impute or remove missing values 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 categorical variables using suitable techniques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Normalization/Scaling: Scale numerical features to bring them to a comparable range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Create visualizations to understand the distribution of target variables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(used car prices) and relationships between features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Choose regression models suitable for predicting continuous values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51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7E9F-4C3B-8C4C-5FC6-AA803693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R2 Score</a:t>
            </a:r>
            <a:b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1FC052-EA0B-F8F6-216C-BBE64326E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527123"/>
              </p:ext>
            </p:extLst>
          </p:nvPr>
        </p:nvGraphicFramePr>
        <p:xfrm>
          <a:off x="838200" y="1825625"/>
          <a:ext cx="10515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062262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372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 regression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4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tree regression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0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XGBRegressor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8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</a:t>
                      </a: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15B3-8F2B-8511-257B-B9AF9283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70157"/>
            <a:ext cx="10515600" cy="957749"/>
          </a:xfrm>
        </p:spPr>
        <p:txBody>
          <a:bodyPr>
            <a:normAutofit/>
          </a:bodyPr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BBB82-75A2-12B8-BD37-E17D3D917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9" t="13946" r="31000" b="5456"/>
          <a:stretch/>
        </p:blipFill>
        <p:spPr bwMode="auto">
          <a:xfrm>
            <a:off x="6980903" y="1027906"/>
            <a:ext cx="5142271" cy="583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1E04BA0-8A38-953B-9E56-5B58C78C3D37}"/>
              </a:ext>
            </a:extLst>
          </p:cNvPr>
          <p:cNvSpPr txBox="1">
            <a:spLocks/>
          </p:cNvSpPr>
          <p:nvPr/>
        </p:nvSpPr>
        <p:spPr>
          <a:xfrm>
            <a:off x="0" y="1027906"/>
            <a:ext cx="6823587" cy="3583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Coding executed through google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Exported file to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in VS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Models performance evaluated &amp; compared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R2 score of “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Gradientboostingregression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” model observed highest among all others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Concluding it as the best model for car price prediction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3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7DD6-27DE-B8A0-DC57-E9C9EC57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542509"/>
            <a:ext cx="8630265" cy="17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100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329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CAR DEKHO USEDCAR PRICE PREDICTION </vt:lpstr>
      <vt:lpstr>About Cardekho </vt:lpstr>
      <vt:lpstr>Data set description</vt:lpstr>
      <vt:lpstr>  TOOLS USED</vt:lpstr>
      <vt:lpstr>Code execution</vt:lpstr>
      <vt:lpstr>Models vs R2 Score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arulselvi m</dc:creator>
  <cp:lastModifiedBy>arulselvi m</cp:lastModifiedBy>
  <cp:revision>2</cp:revision>
  <dcterms:created xsi:type="dcterms:W3CDTF">2024-11-04T17:40:46Z</dcterms:created>
  <dcterms:modified xsi:type="dcterms:W3CDTF">2024-11-25T19:36:57Z</dcterms:modified>
</cp:coreProperties>
</file>