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3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3DA3B-4D57-48E7-B4C2-F2BD03B022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312D8F-82AB-4980-9A6A-4B1786EBBFB3}">
      <dgm:prSet/>
      <dgm:spPr/>
      <dgm:t>
        <a:bodyPr/>
        <a:lstStyle/>
        <a:p>
          <a:r>
            <a:rPr lang="en-US"/>
            <a:t>Translate Tamil text to English</a:t>
          </a:r>
        </a:p>
      </dgm:t>
    </dgm:pt>
    <dgm:pt modelId="{315C958F-1DFD-4805-9215-28F2F8E0DD58}" type="parTrans" cxnId="{F22519DD-65F2-4BAE-8237-8AFAAF389D98}">
      <dgm:prSet/>
      <dgm:spPr/>
      <dgm:t>
        <a:bodyPr/>
        <a:lstStyle/>
        <a:p>
          <a:endParaRPr lang="en-US"/>
        </a:p>
      </dgm:t>
    </dgm:pt>
    <dgm:pt modelId="{24C5227A-0BFF-48E9-8268-155B235E6C0A}" type="sibTrans" cxnId="{F22519DD-65F2-4BAE-8237-8AFAAF389D98}">
      <dgm:prSet/>
      <dgm:spPr/>
      <dgm:t>
        <a:bodyPr/>
        <a:lstStyle/>
        <a:p>
          <a:endParaRPr lang="en-US"/>
        </a:p>
      </dgm:t>
    </dgm:pt>
    <dgm:pt modelId="{A4D7DBEC-8C2E-4D4C-B018-FE1945700B16}">
      <dgm:prSet/>
      <dgm:spPr/>
      <dgm:t>
        <a:bodyPr/>
        <a:lstStyle/>
        <a:p>
          <a:r>
            <a:rPr lang="en-US"/>
            <a:t>Generate an image from the translated text</a:t>
          </a:r>
        </a:p>
      </dgm:t>
    </dgm:pt>
    <dgm:pt modelId="{AFC7503A-197B-4051-AD5E-E3A65818EEA3}" type="parTrans" cxnId="{D37E296C-647D-4B3C-A2B1-B11783DFD863}">
      <dgm:prSet/>
      <dgm:spPr/>
      <dgm:t>
        <a:bodyPr/>
        <a:lstStyle/>
        <a:p>
          <a:endParaRPr lang="en-US"/>
        </a:p>
      </dgm:t>
    </dgm:pt>
    <dgm:pt modelId="{3F149269-9E5B-4350-B053-A3B015E28393}" type="sibTrans" cxnId="{D37E296C-647D-4B3C-A2B1-B11783DFD863}">
      <dgm:prSet/>
      <dgm:spPr/>
      <dgm:t>
        <a:bodyPr/>
        <a:lstStyle/>
        <a:p>
          <a:endParaRPr lang="en-US"/>
        </a:p>
      </dgm:t>
    </dgm:pt>
    <dgm:pt modelId="{19E3DF06-059A-4A70-AE22-AEDD03D94306}">
      <dgm:prSet/>
      <dgm:spPr/>
      <dgm:t>
        <a:bodyPr/>
        <a:lstStyle/>
        <a:p>
          <a:r>
            <a:rPr lang="en-US"/>
            <a:t>Generate creative text from the translated text</a:t>
          </a:r>
        </a:p>
      </dgm:t>
    </dgm:pt>
    <dgm:pt modelId="{33C0294C-2B9D-4D05-90C5-70BD5D0040D8}" type="parTrans" cxnId="{5EBB1BF3-547B-46E6-B50C-0B9A6BC954E3}">
      <dgm:prSet/>
      <dgm:spPr/>
      <dgm:t>
        <a:bodyPr/>
        <a:lstStyle/>
        <a:p>
          <a:endParaRPr lang="en-US"/>
        </a:p>
      </dgm:t>
    </dgm:pt>
    <dgm:pt modelId="{4386CA22-D4BD-49C9-B967-C954B6BA11C4}" type="sibTrans" cxnId="{5EBB1BF3-547B-46E6-B50C-0B9A6BC954E3}">
      <dgm:prSet/>
      <dgm:spPr/>
      <dgm:t>
        <a:bodyPr/>
        <a:lstStyle/>
        <a:p>
          <a:endParaRPr lang="en-US"/>
        </a:p>
      </dgm:t>
    </dgm:pt>
    <dgm:pt modelId="{671C72FD-46B2-4AEE-8BED-4A667C6AE8E8}" type="pres">
      <dgm:prSet presAssocID="{CCD3DA3B-4D57-48E7-B4C2-F2BD03B02253}" presName="root" presStyleCnt="0">
        <dgm:presLayoutVars>
          <dgm:dir/>
          <dgm:resizeHandles val="exact"/>
        </dgm:presLayoutVars>
      </dgm:prSet>
      <dgm:spPr/>
    </dgm:pt>
    <dgm:pt modelId="{97527981-61D6-460F-8B79-48E74C862B51}" type="pres">
      <dgm:prSet presAssocID="{2E312D8F-82AB-4980-9A6A-4B1786EBBFB3}" presName="compNode" presStyleCnt="0"/>
      <dgm:spPr/>
    </dgm:pt>
    <dgm:pt modelId="{24FD8574-9CE0-4C91-92E4-E8F5FE847FB7}" type="pres">
      <dgm:prSet presAssocID="{2E312D8F-82AB-4980-9A6A-4B1786EBBFB3}" presName="bgRect" presStyleLbl="bgShp" presStyleIdx="0" presStyleCnt="3"/>
      <dgm:spPr/>
    </dgm:pt>
    <dgm:pt modelId="{CEA25620-A565-4687-A8CA-4D14B2E6C6F4}" type="pres">
      <dgm:prSet presAssocID="{2E312D8F-82AB-4980-9A6A-4B1786EBBF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23EC604-F696-43A9-9FC9-33C6F2665D3E}" type="pres">
      <dgm:prSet presAssocID="{2E312D8F-82AB-4980-9A6A-4B1786EBBFB3}" presName="spaceRect" presStyleCnt="0"/>
      <dgm:spPr/>
    </dgm:pt>
    <dgm:pt modelId="{BFC7BBC9-B7D8-41F2-A0BA-65EDA7E98BA7}" type="pres">
      <dgm:prSet presAssocID="{2E312D8F-82AB-4980-9A6A-4B1786EBBFB3}" presName="parTx" presStyleLbl="revTx" presStyleIdx="0" presStyleCnt="3">
        <dgm:presLayoutVars>
          <dgm:chMax val="0"/>
          <dgm:chPref val="0"/>
        </dgm:presLayoutVars>
      </dgm:prSet>
      <dgm:spPr/>
    </dgm:pt>
    <dgm:pt modelId="{4A7D1F69-E48B-45C4-915E-4F92541AD9C7}" type="pres">
      <dgm:prSet presAssocID="{24C5227A-0BFF-48E9-8268-155B235E6C0A}" presName="sibTrans" presStyleCnt="0"/>
      <dgm:spPr/>
    </dgm:pt>
    <dgm:pt modelId="{43665095-313A-457B-B617-AA486860B128}" type="pres">
      <dgm:prSet presAssocID="{A4D7DBEC-8C2E-4D4C-B018-FE1945700B16}" presName="compNode" presStyleCnt="0"/>
      <dgm:spPr/>
    </dgm:pt>
    <dgm:pt modelId="{580B6663-CBF2-4791-BD7D-0C26713C6C52}" type="pres">
      <dgm:prSet presAssocID="{A4D7DBEC-8C2E-4D4C-B018-FE1945700B16}" presName="bgRect" presStyleLbl="bgShp" presStyleIdx="1" presStyleCnt="3"/>
      <dgm:spPr/>
    </dgm:pt>
    <dgm:pt modelId="{49830E3E-09DB-4D98-8F4E-AA5FD1E51365}" type="pres">
      <dgm:prSet presAssocID="{A4D7DBEC-8C2E-4D4C-B018-FE1945700B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4F50D7E-3BDB-496B-9F2A-5C8187A511BB}" type="pres">
      <dgm:prSet presAssocID="{A4D7DBEC-8C2E-4D4C-B018-FE1945700B16}" presName="spaceRect" presStyleCnt="0"/>
      <dgm:spPr/>
    </dgm:pt>
    <dgm:pt modelId="{021513F7-5806-441B-A06D-39F0A53D5722}" type="pres">
      <dgm:prSet presAssocID="{A4D7DBEC-8C2E-4D4C-B018-FE1945700B16}" presName="parTx" presStyleLbl="revTx" presStyleIdx="1" presStyleCnt="3">
        <dgm:presLayoutVars>
          <dgm:chMax val="0"/>
          <dgm:chPref val="0"/>
        </dgm:presLayoutVars>
      </dgm:prSet>
      <dgm:spPr/>
    </dgm:pt>
    <dgm:pt modelId="{EF5CFA29-8336-4F66-A7E6-2FD82C19EE2B}" type="pres">
      <dgm:prSet presAssocID="{3F149269-9E5B-4350-B053-A3B015E28393}" presName="sibTrans" presStyleCnt="0"/>
      <dgm:spPr/>
    </dgm:pt>
    <dgm:pt modelId="{F58DAA34-1BAD-4F92-B390-A287C3185DAF}" type="pres">
      <dgm:prSet presAssocID="{19E3DF06-059A-4A70-AE22-AEDD03D94306}" presName="compNode" presStyleCnt="0"/>
      <dgm:spPr/>
    </dgm:pt>
    <dgm:pt modelId="{372A5A4A-B02C-486B-B32E-48CE066B6E9A}" type="pres">
      <dgm:prSet presAssocID="{19E3DF06-059A-4A70-AE22-AEDD03D94306}" presName="bgRect" presStyleLbl="bgShp" presStyleIdx="2" presStyleCnt="3"/>
      <dgm:spPr/>
    </dgm:pt>
    <dgm:pt modelId="{563F96A5-AE5F-4495-AB09-AF6959F2BC78}" type="pres">
      <dgm:prSet presAssocID="{19E3DF06-059A-4A70-AE22-AEDD03D943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D141184-C667-48E6-91DE-A3DB12284A68}" type="pres">
      <dgm:prSet presAssocID="{19E3DF06-059A-4A70-AE22-AEDD03D94306}" presName="spaceRect" presStyleCnt="0"/>
      <dgm:spPr/>
    </dgm:pt>
    <dgm:pt modelId="{383DFCAE-BC4B-4B0E-A96D-A7DEE831A045}" type="pres">
      <dgm:prSet presAssocID="{19E3DF06-059A-4A70-AE22-AEDD03D943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7E296C-647D-4B3C-A2B1-B11783DFD863}" srcId="{CCD3DA3B-4D57-48E7-B4C2-F2BD03B02253}" destId="{A4D7DBEC-8C2E-4D4C-B018-FE1945700B16}" srcOrd="1" destOrd="0" parTransId="{AFC7503A-197B-4051-AD5E-E3A65818EEA3}" sibTransId="{3F149269-9E5B-4350-B053-A3B015E28393}"/>
    <dgm:cxn modelId="{58C1708C-C12B-44CC-BE6B-D15C539D7FCB}" type="presOf" srcId="{A4D7DBEC-8C2E-4D4C-B018-FE1945700B16}" destId="{021513F7-5806-441B-A06D-39F0A53D5722}" srcOrd="0" destOrd="0" presId="urn:microsoft.com/office/officeart/2018/2/layout/IconVerticalSolidList"/>
    <dgm:cxn modelId="{5D391E93-C8E4-41C2-8619-4A52B8362CE1}" type="presOf" srcId="{19E3DF06-059A-4A70-AE22-AEDD03D94306}" destId="{383DFCAE-BC4B-4B0E-A96D-A7DEE831A045}" srcOrd="0" destOrd="0" presId="urn:microsoft.com/office/officeart/2018/2/layout/IconVerticalSolidList"/>
    <dgm:cxn modelId="{96FBD3D5-4185-4558-B063-52E7822FAF9C}" type="presOf" srcId="{CCD3DA3B-4D57-48E7-B4C2-F2BD03B02253}" destId="{671C72FD-46B2-4AEE-8BED-4A667C6AE8E8}" srcOrd="0" destOrd="0" presId="urn:microsoft.com/office/officeart/2018/2/layout/IconVerticalSolidList"/>
    <dgm:cxn modelId="{F22519DD-65F2-4BAE-8237-8AFAAF389D98}" srcId="{CCD3DA3B-4D57-48E7-B4C2-F2BD03B02253}" destId="{2E312D8F-82AB-4980-9A6A-4B1786EBBFB3}" srcOrd="0" destOrd="0" parTransId="{315C958F-1DFD-4805-9215-28F2F8E0DD58}" sibTransId="{24C5227A-0BFF-48E9-8268-155B235E6C0A}"/>
    <dgm:cxn modelId="{4DBF29EB-D4F2-4ABE-9E95-7990322CAC02}" type="presOf" srcId="{2E312D8F-82AB-4980-9A6A-4B1786EBBFB3}" destId="{BFC7BBC9-B7D8-41F2-A0BA-65EDA7E98BA7}" srcOrd="0" destOrd="0" presId="urn:microsoft.com/office/officeart/2018/2/layout/IconVerticalSolidList"/>
    <dgm:cxn modelId="{5EBB1BF3-547B-46E6-B50C-0B9A6BC954E3}" srcId="{CCD3DA3B-4D57-48E7-B4C2-F2BD03B02253}" destId="{19E3DF06-059A-4A70-AE22-AEDD03D94306}" srcOrd="2" destOrd="0" parTransId="{33C0294C-2B9D-4D05-90C5-70BD5D0040D8}" sibTransId="{4386CA22-D4BD-49C9-B967-C954B6BA11C4}"/>
    <dgm:cxn modelId="{3AC735C0-CF64-4F4A-AEEE-17367A4E3522}" type="presParOf" srcId="{671C72FD-46B2-4AEE-8BED-4A667C6AE8E8}" destId="{97527981-61D6-460F-8B79-48E74C862B51}" srcOrd="0" destOrd="0" presId="urn:microsoft.com/office/officeart/2018/2/layout/IconVerticalSolidList"/>
    <dgm:cxn modelId="{43628E29-C89F-4F33-B9E8-A2C237C4CDE8}" type="presParOf" srcId="{97527981-61D6-460F-8B79-48E74C862B51}" destId="{24FD8574-9CE0-4C91-92E4-E8F5FE847FB7}" srcOrd="0" destOrd="0" presId="urn:microsoft.com/office/officeart/2018/2/layout/IconVerticalSolidList"/>
    <dgm:cxn modelId="{8020C886-034D-4680-B788-8048DC1D5A84}" type="presParOf" srcId="{97527981-61D6-460F-8B79-48E74C862B51}" destId="{CEA25620-A565-4687-A8CA-4D14B2E6C6F4}" srcOrd="1" destOrd="0" presId="urn:microsoft.com/office/officeart/2018/2/layout/IconVerticalSolidList"/>
    <dgm:cxn modelId="{7EFDA9D7-7DFD-4502-B008-52470586062E}" type="presParOf" srcId="{97527981-61D6-460F-8B79-48E74C862B51}" destId="{823EC604-F696-43A9-9FC9-33C6F2665D3E}" srcOrd="2" destOrd="0" presId="urn:microsoft.com/office/officeart/2018/2/layout/IconVerticalSolidList"/>
    <dgm:cxn modelId="{D8BE4B7C-9A42-4DB9-8390-9B14387B788C}" type="presParOf" srcId="{97527981-61D6-460F-8B79-48E74C862B51}" destId="{BFC7BBC9-B7D8-41F2-A0BA-65EDA7E98BA7}" srcOrd="3" destOrd="0" presId="urn:microsoft.com/office/officeart/2018/2/layout/IconVerticalSolidList"/>
    <dgm:cxn modelId="{8FFB6B17-243A-40CA-AD34-2F7E942CAC8C}" type="presParOf" srcId="{671C72FD-46B2-4AEE-8BED-4A667C6AE8E8}" destId="{4A7D1F69-E48B-45C4-915E-4F92541AD9C7}" srcOrd="1" destOrd="0" presId="urn:microsoft.com/office/officeart/2018/2/layout/IconVerticalSolidList"/>
    <dgm:cxn modelId="{79285A0A-0D77-4AFB-8AE1-C28CCBB6D0C0}" type="presParOf" srcId="{671C72FD-46B2-4AEE-8BED-4A667C6AE8E8}" destId="{43665095-313A-457B-B617-AA486860B128}" srcOrd="2" destOrd="0" presId="urn:microsoft.com/office/officeart/2018/2/layout/IconVerticalSolidList"/>
    <dgm:cxn modelId="{5C9AF41E-5A31-4B30-A3EC-AAB35351CD6F}" type="presParOf" srcId="{43665095-313A-457B-B617-AA486860B128}" destId="{580B6663-CBF2-4791-BD7D-0C26713C6C52}" srcOrd="0" destOrd="0" presId="urn:microsoft.com/office/officeart/2018/2/layout/IconVerticalSolidList"/>
    <dgm:cxn modelId="{FB247589-35BE-4B7C-9DC1-E5F1DAC483B3}" type="presParOf" srcId="{43665095-313A-457B-B617-AA486860B128}" destId="{49830E3E-09DB-4D98-8F4E-AA5FD1E51365}" srcOrd="1" destOrd="0" presId="urn:microsoft.com/office/officeart/2018/2/layout/IconVerticalSolidList"/>
    <dgm:cxn modelId="{70BB530D-B5FD-4D4F-AF59-3A5398A37DC7}" type="presParOf" srcId="{43665095-313A-457B-B617-AA486860B128}" destId="{B4F50D7E-3BDB-496B-9F2A-5C8187A511BB}" srcOrd="2" destOrd="0" presId="urn:microsoft.com/office/officeart/2018/2/layout/IconVerticalSolidList"/>
    <dgm:cxn modelId="{7669C6DE-1B66-4B37-9804-0D8A5A750EAD}" type="presParOf" srcId="{43665095-313A-457B-B617-AA486860B128}" destId="{021513F7-5806-441B-A06D-39F0A53D5722}" srcOrd="3" destOrd="0" presId="urn:microsoft.com/office/officeart/2018/2/layout/IconVerticalSolidList"/>
    <dgm:cxn modelId="{F2BAD982-97B4-4E92-9E18-B72D2F3C0041}" type="presParOf" srcId="{671C72FD-46B2-4AEE-8BED-4A667C6AE8E8}" destId="{EF5CFA29-8336-4F66-A7E6-2FD82C19EE2B}" srcOrd="3" destOrd="0" presId="urn:microsoft.com/office/officeart/2018/2/layout/IconVerticalSolidList"/>
    <dgm:cxn modelId="{7706AA7F-BD6F-4D75-9730-8D67DFCC010E}" type="presParOf" srcId="{671C72FD-46B2-4AEE-8BED-4A667C6AE8E8}" destId="{F58DAA34-1BAD-4F92-B390-A287C3185DAF}" srcOrd="4" destOrd="0" presId="urn:microsoft.com/office/officeart/2018/2/layout/IconVerticalSolidList"/>
    <dgm:cxn modelId="{C8F5D20D-3FF6-45AA-8A61-B2E7C6975F4D}" type="presParOf" srcId="{F58DAA34-1BAD-4F92-B390-A287C3185DAF}" destId="{372A5A4A-B02C-486B-B32E-48CE066B6E9A}" srcOrd="0" destOrd="0" presId="urn:microsoft.com/office/officeart/2018/2/layout/IconVerticalSolidList"/>
    <dgm:cxn modelId="{AB541991-24AC-4138-8F3C-246F98FBC252}" type="presParOf" srcId="{F58DAA34-1BAD-4F92-B390-A287C3185DAF}" destId="{563F96A5-AE5F-4495-AB09-AF6959F2BC78}" srcOrd="1" destOrd="0" presId="urn:microsoft.com/office/officeart/2018/2/layout/IconVerticalSolidList"/>
    <dgm:cxn modelId="{301A6F8B-3153-4B90-9B44-EC0ADD6D19C2}" type="presParOf" srcId="{F58DAA34-1BAD-4F92-B390-A287C3185DAF}" destId="{0D141184-C667-48E6-91DE-A3DB12284A68}" srcOrd="2" destOrd="0" presId="urn:microsoft.com/office/officeart/2018/2/layout/IconVerticalSolidList"/>
    <dgm:cxn modelId="{38260FF7-67AA-41BB-ADF2-C4677C74CD00}" type="presParOf" srcId="{F58DAA34-1BAD-4F92-B390-A287C3185DAF}" destId="{383DFCAE-BC4B-4B0E-A96D-A7DEE831A0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79FD8-4160-4D0B-B1E7-316F1147D4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EEB999-1EFE-486A-8202-617B55F4DCEB}">
      <dgm:prSet/>
      <dgm:spPr/>
      <dgm:t>
        <a:bodyPr/>
        <a:lstStyle/>
        <a:p>
          <a:pPr>
            <a:defRPr cap="all"/>
          </a:pPr>
          <a:r>
            <a:rPr lang="en-US"/>
            <a:t>Os -Interacts with the operating system.</a:t>
          </a:r>
        </a:p>
      </dgm:t>
    </dgm:pt>
    <dgm:pt modelId="{268D02CC-7770-4574-91DB-5804189EC77D}" type="parTrans" cxnId="{BE2D240F-31A8-4E7A-900D-19E5B8D0D24B}">
      <dgm:prSet/>
      <dgm:spPr/>
      <dgm:t>
        <a:bodyPr/>
        <a:lstStyle/>
        <a:p>
          <a:endParaRPr lang="en-US"/>
        </a:p>
      </dgm:t>
    </dgm:pt>
    <dgm:pt modelId="{4F4488A4-55BF-4A5F-A6C9-4B788571C7C0}" type="sibTrans" cxnId="{BE2D240F-31A8-4E7A-900D-19E5B8D0D24B}">
      <dgm:prSet/>
      <dgm:spPr/>
      <dgm:t>
        <a:bodyPr/>
        <a:lstStyle/>
        <a:p>
          <a:endParaRPr lang="en-US"/>
        </a:p>
      </dgm:t>
    </dgm:pt>
    <dgm:pt modelId="{2314963A-7A13-4A0E-8282-D525744170C3}">
      <dgm:prSet/>
      <dgm:spPr/>
      <dgm:t>
        <a:bodyPr/>
        <a:lstStyle/>
        <a:p>
          <a:pPr>
            <a:defRPr cap="all"/>
          </a:pPr>
          <a:r>
            <a:rPr lang="en-US"/>
            <a:t>Requests- Sends HTTP requests.</a:t>
          </a:r>
        </a:p>
      </dgm:t>
    </dgm:pt>
    <dgm:pt modelId="{9BBFAD18-99E6-4245-BAB4-172673739868}" type="parTrans" cxnId="{669CE3FF-9D87-4B99-ACA5-D3B1FF15B598}">
      <dgm:prSet/>
      <dgm:spPr/>
      <dgm:t>
        <a:bodyPr/>
        <a:lstStyle/>
        <a:p>
          <a:endParaRPr lang="en-US"/>
        </a:p>
      </dgm:t>
    </dgm:pt>
    <dgm:pt modelId="{0CEDF9AD-80F3-46D2-AD1D-90C7B00B59ED}" type="sibTrans" cxnId="{669CE3FF-9D87-4B99-ACA5-D3B1FF15B598}">
      <dgm:prSet/>
      <dgm:spPr/>
      <dgm:t>
        <a:bodyPr/>
        <a:lstStyle/>
        <a:p>
          <a:endParaRPr lang="en-US"/>
        </a:p>
      </dgm:t>
    </dgm:pt>
    <dgm:pt modelId="{E4C98697-3C26-45A5-99AA-739893D3EB77}">
      <dgm:prSet/>
      <dgm:spPr/>
      <dgm:t>
        <a:bodyPr/>
        <a:lstStyle/>
        <a:p>
          <a:pPr>
            <a:defRPr cap="all"/>
          </a:pPr>
          <a:r>
            <a:rPr lang="en-US"/>
            <a:t>Transformers- Handles NLP models and tokenization.</a:t>
          </a:r>
        </a:p>
      </dgm:t>
    </dgm:pt>
    <dgm:pt modelId="{8AD18A04-BFA0-4B2D-A3A1-F6468B2A8A2F}" type="parTrans" cxnId="{D098F0AE-578D-47BA-8EF4-666BCD80566A}">
      <dgm:prSet/>
      <dgm:spPr/>
      <dgm:t>
        <a:bodyPr/>
        <a:lstStyle/>
        <a:p>
          <a:endParaRPr lang="en-US"/>
        </a:p>
      </dgm:t>
    </dgm:pt>
    <dgm:pt modelId="{0EE74ED0-D4D5-43C4-962B-A34399593A34}" type="sibTrans" cxnId="{D098F0AE-578D-47BA-8EF4-666BCD80566A}">
      <dgm:prSet/>
      <dgm:spPr/>
      <dgm:t>
        <a:bodyPr/>
        <a:lstStyle/>
        <a:p>
          <a:endParaRPr lang="en-US"/>
        </a:p>
      </dgm:t>
    </dgm:pt>
    <dgm:pt modelId="{46D6B998-3BD1-4BAD-9BD9-AA75F1758EEE}">
      <dgm:prSet/>
      <dgm:spPr/>
      <dgm:t>
        <a:bodyPr/>
        <a:lstStyle/>
        <a:p>
          <a:pPr>
            <a:defRPr cap="all"/>
          </a:pPr>
          <a:r>
            <a:rPr lang="en-US"/>
            <a:t>PIL- Works with images.</a:t>
          </a:r>
        </a:p>
      </dgm:t>
    </dgm:pt>
    <dgm:pt modelId="{D798739C-829C-46B1-9F76-981D5F2C4B7C}" type="parTrans" cxnId="{3CA94EFB-95C5-4294-ABE3-C78E0EDF5536}">
      <dgm:prSet/>
      <dgm:spPr/>
      <dgm:t>
        <a:bodyPr/>
        <a:lstStyle/>
        <a:p>
          <a:endParaRPr lang="en-US"/>
        </a:p>
      </dgm:t>
    </dgm:pt>
    <dgm:pt modelId="{C91AB587-3CFF-4745-B47A-153D061804A3}" type="sibTrans" cxnId="{3CA94EFB-95C5-4294-ABE3-C78E0EDF5536}">
      <dgm:prSet/>
      <dgm:spPr/>
      <dgm:t>
        <a:bodyPr/>
        <a:lstStyle/>
        <a:p>
          <a:endParaRPr lang="en-US"/>
        </a:p>
      </dgm:t>
    </dgm:pt>
    <dgm:pt modelId="{E4097112-A3AD-46A6-8BAF-1774EFB548C5}">
      <dgm:prSet/>
      <dgm:spPr/>
      <dgm:t>
        <a:bodyPr/>
        <a:lstStyle/>
        <a:p>
          <a:pPr>
            <a:defRPr cap="all"/>
          </a:pPr>
          <a:r>
            <a:rPr lang="en-US"/>
            <a:t>io- Manages in-memory file streams.</a:t>
          </a:r>
        </a:p>
      </dgm:t>
    </dgm:pt>
    <dgm:pt modelId="{82E2E7A8-947D-4589-8718-EF0AEDE44328}" type="parTrans" cxnId="{F638DD9F-28D7-44F6-9477-DCF335983795}">
      <dgm:prSet/>
      <dgm:spPr/>
      <dgm:t>
        <a:bodyPr/>
        <a:lstStyle/>
        <a:p>
          <a:endParaRPr lang="en-US"/>
        </a:p>
      </dgm:t>
    </dgm:pt>
    <dgm:pt modelId="{70DFF747-37E4-4FCB-B6FA-57928B2F2AC1}" type="sibTrans" cxnId="{F638DD9F-28D7-44F6-9477-DCF335983795}">
      <dgm:prSet/>
      <dgm:spPr/>
      <dgm:t>
        <a:bodyPr/>
        <a:lstStyle/>
        <a:p>
          <a:endParaRPr lang="en-US"/>
        </a:p>
      </dgm:t>
    </dgm:pt>
    <dgm:pt modelId="{0E0227D5-7DA5-4E0C-8D4A-C51C02E73AF3}">
      <dgm:prSet/>
      <dgm:spPr/>
      <dgm:t>
        <a:bodyPr/>
        <a:lstStyle/>
        <a:p>
          <a:pPr>
            <a:defRPr cap="all"/>
          </a:pPr>
          <a:r>
            <a:rPr lang="en-US"/>
            <a:t>Gradio- Creates interactive web interfaces.</a:t>
          </a:r>
        </a:p>
      </dgm:t>
    </dgm:pt>
    <dgm:pt modelId="{A6827F8B-BCE1-4481-B29D-6BA98730B250}" type="parTrans" cxnId="{CE1362AA-F250-4244-8344-47AE5AA56CC8}">
      <dgm:prSet/>
      <dgm:spPr/>
      <dgm:t>
        <a:bodyPr/>
        <a:lstStyle/>
        <a:p>
          <a:endParaRPr lang="en-US"/>
        </a:p>
      </dgm:t>
    </dgm:pt>
    <dgm:pt modelId="{326C5B15-6753-4DC4-9515-3A541AC1619C}" type="sibTrans" cxnId="{CE1362AA-F250-4244-8344-47AE5AA56CC8}">
      <dgm:prSet/>
      <dgm:spPr/>
      <dgm:t>
        <a:bodyPr/>
        <a:lstStyle/>
        <a:p>
          <a:endParaRPr lang="en-US"/>
        </a:p>
      </dgm:t>
    </dgm:pt>
    <dgm:pt modelId="{6189BD3D-B99B-407D-81F9-1C3CBD392794}">
      <dgm:prSet/>
      <dgm:spPr/>
      <dgm:t>
        <a:bodyPr/>
        <a:lstStyle/>
        <a:p>
          <a:pPr>
            <a:defRPr cap="all"/>
          </a:pPr>
          <a:r>
            <a:rPr lang="en-US"/>
            <a:t>Torch- Builds and trains deep learning models.</a:t>
          </a:r>
        </a:p>
      </dgm:t>
    </dgm:pt>
    <dgm:pt modelId="{CD483618-4F33-443F-8853-BB43F8BE9618}" type="parTrans" cxnId="{DF06D328-DCE8-4347-B94D-925F994553CD}">
      <dgm:prSet/>
      <dgm:spPr/>
      <dgm:t>
        <a:bodyPr/>
        <a:lstStyle/>
        <a:p>
          <a:endParaRPr lang="en-US"/>
        </a:p>
      </dgm:t>
    </dgm:pt>
    <dgm:pt modelId="{7DE479E9-FD5E-4595-8E49-BFC8F4982CF2}" type="sibTrans" cxnId="{DF06D328-DCE8-4347-B94D-925F994553CD}">
      <dgm:prSet/>
      <dgm:spPr/>
      <dgm:t>
        <a:bodyPr/>
        <a:lstStyle/>
        <a:p>
          <a:endParaRPr lang="en-US"/>
        </a:p>
      </dgm:t>
    </dgm:pt>
    <dgm:pt modelId="{E4F4FCF2-BB17-4B66-A860-6866BCB93367}" type="pres">
      <dgm:prSet presAssocID="{49A79FD8-4160-4D0B-B1E7-316F1147D4FE}" presName="root" presStyleCnt="0">
        <dgm:presLayoutVars>
          <dgm:dir/>
          <dgm:resizeHandles val="exact"/>
        </dgm:presLayoutVars>
      </dgm:prSet>
      <dgm:spPr/>
    </dgm:pt>
    <dgm:pt modelId="{0B4D56F9-7CE5-4AF7-8330-55B7099557F1}" type="pres">
      <dgm:prSet presAssocID="{69EEB999-1EFE-486A-8202-617B55F4DCEB}" presName="compNode" presStyleCnt="0"/>
      <dgm:spPr/>
    </dgm:pt>
    <dgm:pt modelId="{0B7A0FCE-E7BF-4F0D-AAAE-56EAE2650366}" type="pres">
      <dgm:prSet presAssocID="{69EEB999-1EFE-486A-8202-617B55F4DCEB}" presName="iconBgRect" presStyleLbl="bgShp" presStyleIdx="0" presStyleCnt="7"/>
      <dgm:spPr/>
    </dgm:pt>
    <dgm:pt modelId="{F9287CE5-365A-4519-8A76-F98FB6A15AA0}" type="pres">
      <dgm:prSet presAssocID="{69EEB999-1EFE-486A-8202-617B55F4DCE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083CB09-861C-4BDA-8FB1-033F643ABD62}" type="pres">
      <dgm:prSet presAssocID="{69EEB999-1EFE-486A-8202-617B55F4DCEB}" presName="spaceRect" presStyleCnt="0"/>
      <dgm:spPr/>
    </dgm:pt>
    <dgm:pt modelId="{0336FCFF-90EE-4DAE-9C2B-8B8DC491F296}" type="pres">
      <dgm:prSet presAssocID="{69EEB999-1EFE-486A-8202-617B55F4DCEB}" presName="textRect" presStyleLbl="revTx" presStyleIdx="0" presStyleCnt="7">
        <dgm:presLayoutVars>
          <dgm:chMax val="1"/>
          <dgm:chPref val="1"/>
        </dgm:presLayoutVars>
      </dgm:prSet>
      <dgm:spPr/>
    </dgm:pt>
    <dgm:pt modelId="{F6BB3F1B-2F72-4F29-A850-20676CB539A1}" type="pres">
      <dgm:prSet presAssocID="{4F4488A4-55BF-4A5F-A6C9-4B788571C7C0}" presName="sibTrans" presStyleCnt="0"/>
      <dgm:spPr/>
    </dgm:pt>
    <dgm:pt modelId="{0D5D6504-CAFE-44D9-9F16-6B753E45E081}" type="pres">
      <dgm:prSet presAssocID="{2314963A-7A13-4A0E-8282-D525744170C3}" presName="compNode" presStyleCnt="0"/>
      <dgm:spPr/>
    </dgm:pt>
    <dgm:pt modelId="{C51B86FA-C4D6-41BA-B786-07260A06B177}" type="pres">
      <dgm:prSet presAssocID="{2314963A-7A13-4A0E-8282-D525744170C3}" presName="iconBgRect" presStyleLbl="bgShp" presStyleIdx="1" presStyleCnt="7"/>
      <dgm:spPr/>
    </dgm:pt>
    <dgm:pt modelId="{0DC41D0A-BC68-46D6-8993-EA3A744B4394}" type="pres">
      <dgm:prSet presAssocID="{2314963A-7A13-4A0E-8282-D525744170C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74999F-B7BA-4D6C-87ED-3CF0F5B66119}" type="pres">
      <dgm:prSet presAssocID="{2314963A-7A13-4A0E-8282-D525744170C3}" presName="spaceRect" presStyleCnt="0"/>
      <dgm:spPr/>
    </dgm:pt>
    <dgm:pt modelId="{D752DF10-39A4-4BBC-A5A9-E688709FAB20}" type="pres">
      <dgm:prSet presAssocID="{2314963A-7A13-4A0E-8282-D525744170C3}" presName="textRect" presStyleLbl="revTx" presStyleIdx="1" presStyleCnt="7">
        <dgm:presLayoutVars>
          <dgm:chMax val="1"/>
          <dgm:chPref val="1"/>
        </dgm:presLayoutVars>
      </dgm:prSet>
      <dgm:spPr/>
    </dgm:pt>
    <dgm:pt modelId="{33851DF5-8A28-4093-B17B-304D43FF61C6}" type="pres">
      <dgm:prSet presAssocID="{0CEDF9AD-80F3-46D2-AD1D-90C7B00B59ED}" presName="sibTrans" presStyleCnt="0"/>
      <dgm:spPr/>
    </dgm:pt>
    <dgm:pt modelId="{07D2B0B3-5188-4C25-B7E0-5C48EB62CC12}" type="pres">
      <dgm:prSet presAssocID="{E4C98697-3C26-45A5-99AA-739893D3EB77}" presName="compNode" presStyleCnt="0"/>
      <dgm:spPr/>
    </dgm:pt>
    <dgm:pt modelId="{B562D4CC-A534-4B08-AD46-0D4BFE52E6A6}" type="pres">
      <dgm:prSet presAssocID="{E4C98697-3C26-45A5-99AA-739893D3EB77}" presName="iconBgRect" presStyleLbl="bgShp" presStyleIdx="2" presStyleCnt="7"/>
      <dgm:spPr/>
    </dgm:pt>
    <dgm:pt modelId="{39BB219E-9FF7-4367-A144-F16AB371AFEA}" type="pres">
      <dgm:prSet presAssocID="{E4C98697-3C26-45A5-99AA-739893D3EB7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FC18143-68DC-4EA6-8C14-CB4E040695B4}" type="pres">
      <dgm:prSet presAssocID="{E4C98697-3C26-45A5-99AA-739893D3EB77}" presName="spaceRect" presStyleCnt="0"/>
      <dgm:spPr/>
    </dgm:pt>
    <dgm:pt modelId="{30CAEAC6-E883-474C-B194-A9384D4F9B73}" type="pres">
      <dgm:prSet presAssocID="{E4C98697-3C26-45A5-99AA-739893D3EB77}" presName="textRect" presStyleLbl="revTx" presStyleIdx="2" presStyleCnt="7">
        <dgm:presLayoutVars>
          <dgm:chMax val="1"/>
          <dgm:chPref val="1"/>
        </dgm:presLayoutVars>
      </dgm:prSet>
      <dgm:spPr/>
    </dgm:pt>
    <dgm:pt modelId="{7AC200AF-97B8-48AB-ACA5-10A3E4F0A3EE}" type="pres">
      <dgm:prSet presAssocID="{0EE74ED0-D4D5-43C4-962B-A34399593A34}" presName="sibTrans" presStyleCnt="0"/>
      <dgm:spPr/>
    </dgm:pt>
    <dgm:pt modelId="{47AD9282-F9B5-4A7D-9090-201E42E29C67}" type="pres">
      <dgm:prSet presAssocID="{46D6B998-3BD1-4BAD-9BD9-AA75F1758EEE}" presName="compNode" presStyleCnt="0"/>
      <dgm:spPr/>
    </dgm:pt>
    <dgm:pt modelId="{F705D28C-54E4-49F4-96A6-E99D1854A0F6}" type="pres">
      <dgm:prSet presAssocID="{46D6B998-3BD1-4BAD-9BD9-AA75F1758EEE}" presName="iconBgRect" presStyleLbl="bgShp" presStyleIdx="3" presStyleCnt="7"/>
      <dgm:spPr/>
    </dgm:pt>
    <dgm:pt modelId="{238E4398-4589-4E68-822D-803F5A022A3A}" type="pres">
      <dgm:prSet presAssocID="{46D6B998-3BD1-4BAD-9BD9-AA75F1758EE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69B1D8EC-52E3-431C-87D2-5F3B97CFD966}" type="pres">
      <dgm:prSet presAssocID="{46D6B998-3BD1-4BAD-9BD9-AA75F1758EEE}" presName="spaceRect" presStyleCnt="0"/>
      <dgm:spPr/>
    </dgm:pt>
    <dgm:pt modelId="{6046B262-7F22-4C00-A195-EB7E244D0F75}" type="pres">
      <dgm:prSet presAssocID="{46D6B998-3BD1-4BAD-9BD9-AA75F1758EEE}" presName="textRect" presStyleLbl="revTx" presStyleIdx="3" presStyleCnt="7">
        <dgm:presLayoutVars>
          <dgm:chMax val="1"/>
          <dgm:chPref val="1"/>
        </dgm:presLayoutVars>
      </dgm:prSet>
      <dgm:spPr/>
    </dgm:pt>
    <dgm:pt modelId="{8811C663-87FB-4DED-A3BF-35326C63B7AA}" type="pres">
      <dgm:prSet presAssocID="{C91AB587-3CFF-4745-B47A-153D061804A3}" presName="sibTrans" presStyleCnt="0"/>
      <dgm:spPr/>
    </dgm:pt>
    <dgm:pt modelId="{BB9DADDA-F533-4818-BE09-963BBCE0D215}" type="pres">
      <dgm:prSet presAssocID="{E4097112-A3AD-46A6-8BAF-1774EFB548C5}" presName="compNode" presStyleCnt="0"/>
      <dgm:spPr/>
    </dgm:pt>
    <dgm:pt modelId="{43B7CA30-E06D-41AA-9097-2C5803F2451C}" type="pres">
      <dgm:prSet presAssocID="{E4097112-A3AD-46A6-8BAF-1774EFB548C5}" presName="iconBgRect" presStyleLbl="bgShp" presStyleIdx="4" presStyleCnt="7"/>
      <dgm:spPr/>
    </dgm:pt>
    <dgm:pt modelId="{C3E9CBEF-0EF1-42FF-8B16-59E45F880790}" type="pres">
      <dgm:prSet presAssocID="{E4097112-A3AD-46A6-8BAF-1774EFB548C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C4A893C-AE6C-4669-BFB3-C6DF6E6CB648}" type="pres">
      <dgm:prSet presAssocID="{E4097112-A3AD-46A6-8BAF-1774EFB548C5}" presName="spaceRect" presStyleCnt="0"/>
      <dgm:spPr/>
    </dgm:pt>
    <dgm:pt modelId="{9677C6E5-9246-4224-B735-D40ED82CA16A}" type="pres">
      <dgm:prSet presAssocID="{E4097112-A3AD-46A6-8BAF-1774EFB548C5}" presName="textRect" presStyleLbl="revTx" presStyleIdx="4" presStyleCnt="7">
        <dgm:presLayoutVars>
          <dgm:chMax val="1"/>
          <dgm:chPref val="1"/>
        </dgm:presLayoutVars>
      </dgm:prSet>
      <dgm:spPr/>
    </dgm:pt>
    <dgm:pt modelId="{F20722C7-6F3F-4231-A32A-642000CE1FB3}" type="pres">
      <dgm:prSet presAssocID="{70DFF747-37E4-4FCB-B6FA-57928B2F2AC1}" presName="sibTrans" presStyleCnt="0"/>
      <dgm:spPr/>
    </dgm:pt>
    <dgm:pt modelId="{44E7C82E-5B31-49E1-AC8C-33EB49812A8B}" type="pres">
      <dgm:prSet presAssocID="{0E0227D5-7DA5-4E0C-8D4A-C51C02E73AF3}" presName="compNode" presStyleCnt="0"/>
      <dgm:spPr/>
    </dgm:pt>
    <dgm:pt modelId="{A792C704-4851-4209-8A3B-1E377ED2A950}" type="pres">
      <dgm:prSet presAssocID="{0E0227D5-7DA5-4E0C-8D4A-C51C02E73AF3}" presName="iconBgRect" presStyleLbl="bgShp" presStyleIdx="5" presStyleCnt="7"/>
      <dgm:spPr/>
    </dgm:pt>
    <dgm:pt modelId="{C8507CA4-F518-4C9C-A947-B1F95A780B78}" type="pres">
      <dgm:prSet presAssocID="{0E0227D5-7DA5-4E0C-8D4A-C51C02E73A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21EB57-71F1-4995-92C9-383FDDB684E0}" type="pres">
      <dgm:prSet presAssocID="{0E0227D5-7DA5-4E0C-8D4A-C51C02E73AF3}" presName="spaceRect" presStyleCnt="0"/>
      <dgm:spPr/>
    </dgm:pt>
    <dgm:pt modelId="{64F8EC40-E93E-40FA-9332-FDF758587A30}" type="pres">
      <dgm:prSet presAssocID="{0E0227D5-7DA5-4E0C-8D4A-C51C02E73AF3}" presName="textRect" presStyleLbl="revTx" presStyleIdx="5" presStyleCnt="7">
        <dgm:presLayoutVars>
          <dgm:chMax val="1"/>
          <dgm:chPref val="1"/>
        </dgm:presLayoutVars>
      </dgm:prSet>
      <dgm:spPr/>
    </dgm:pt>
    <dgm:pt modelId="{2E012961-8A65-445E-8039-0A5C215DFB74}" type="pres">
      <dgm:prSet presAssocID="{326C5B15-6753-4DC4-9515-3A541AC1619C}" presName="sibTrans" presStyleCnt="0"/>
      <dgm:spPr/>
    </dgm:pt>
    <dgm:pt modelId="{0CD6758F-6E14-44FD-ADCF-AD34DF16F573}" type="pres">
      <dgm:prSet presAssocID="{6189BD3D-B99B-407D-81F9-1C3CBD392794}" presName="compNode" presStyleCnt="0"/>
      <dgm:spPr/>
    </dgm:pt>
    <dgm:pt modelId="{6529FCD5-D686-4FD7-9F38-63AC1321D326}" type="pres">
      <dgm:prSet presAssocID="{6189BD3D-B99B-407D-81F9-1C3CBD392794}" presName="iconBgRect" presStyleLbl="bgShp" presStyleIdx="6" presStyleCnt="7"/>
      <dgm:spPr/>
    </dgm:pt>
    <dgm:pt modelId="{F08005C2-F1E5-4E3F-B2AE-C5374B2B0134}" type="pres">
      <dgm:prSet presAssocID="{6189BD3D-B99B-407D-81F9-1C3CBD39279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53402EF-46CC-446E-B8B8-EB0B405616C7}" type="pres">
      <dgm:prSet presAssocID="{6189BD3D-B99B-407D-81F9-1C3CBD392794}" presName="spaceRect" presStyleCnt="0"/>
      <dgm:spPr/>
    </dgm:pt>
    <dgm:pt modelId="{562AA7AD-B777-4763-A832-96D94E945289}" type="pres">
      <dgm:prSet presAssocID="{6189BD3D-B99B-407D-81F9-1C3CBD39279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E2D240F-31A8-4E7A-900D-19E5B8D0D24B}" srcId="{49A79FD8-4160-4D0B-B1E7-316F1147D4FE}" destId="{69EEB999-1EFE-486A-8202-617B55F4DCEB}" srcOrd="0" destOrd="0" parTransId="{268D02CC-7770-4574-91DB-5804189EC77D}" sibTransId="{4F4488A4-55BF-4A5F-A6C9-4B788571C7C0}"/>
    <dgm:cxn modelId="{A21F3021-AF3D-4BC7-9348-7966DC98CA32}" type="presOf" srcId="{69EEB999-1EFE-486A-8202-617B55F4DCEB}" destId="{0336FCFF-90EE-4DAE-9C2B-8B8DC491F296}" srcOrd="0" destOrd="0" presId="urn:microsoft.com/office/officeart/2018/5/layout/IconCircleLabelList"/>
    <dgm:cxn modelId="{DF06D328-DCE8-4347-B94D-925F994553CD}" srcId="{49A79FD8-4160-4D0B-B1E7-316F1147D4FE}" destId="{6189BD3D-B99B-407D-81F9-1C3CBD392794}" srcOrd="6" destOrd="0" parTransId="{CD483618-4F33-443F-8853-BB43F8BE9618}" sibTransId="{7DE479E9-FD5E-4595-8E49-BFC8F4982CF2}"/>
    <dgm:cxn modelId="{9AC64040-859B-421E-BCE8-81D94DB75F75}" type="presOf" srcId="{E4097112-A3AD-46A6-8BAF-1774EFB548C5}" destId="{9677C6E5-9246-4224-B735-D40ED82CA16A}" srcOrd="0" destOrd="0" presId="urn:microsoft.com/office/officeart/2018/5/layout/IconCircleLabelList"/>
    <dgm:cxn modelId="{AF005E89-B4D9-4811-ACE8-4245350CA6D8}" type="presOf" srcId="{E4C98697-3C26-45A5-99AA-739893D3EB77}" destId="{30CAEAC6-E883-474C-B194-A9384D4F9B73}" srcOrd="0" destOrd="0" presId="urn:microsoft.com/office/officeart/2018/5/layout/IconCircleLabelList"/>
    <dgm:cxn modelId="{D733459B-9050-49AD-A1BD-27D25BCD5EF5}" type="presOf" srcId="{0E0227D5-7DA5-4E0C-8D4A-C51C02E73AF3}" destId="{64F8EC40-E93E-40FA-9332-FDF758587A30}" srcOrd="0" destOrd="0" presId="urn:microsoft.com/office/officeart/2018/5/layout/IconCircleLabelList"/>
    <dgm:cxn modelId="{F638DD9F-28D7-44F6-9477-DCF335983795}" srcId="{49A79FD8-4160-4D0B-B1E7-316F1147D4FE}" destId="{E4097112-A3AD-46A6-8BAF-1774EFB548C5}" srcOrd="4" destOrd="0" parTransId="{82E2E7A8-947D-4589-8718-EF0AEDE44328}" sibTransId="{70DFF747-37E4-4FCB-B6FA-57928B2F2AC1}"/>
    <dgm:cxn modelId="{CE1362AA-F250-4244-8344-47AE5AA56CC8}" srcId="{49A79FD8-4160-4D0B-B1E7-316F1147D4FE}" destId="{0E0227D5-7DA5-4E0C-8D4A-C51C02E73AF3}" srcOrd="5" destOrd="0" parTransId="{A6827F8B-BCE1-4481-B29D-6BA98730B250}" sibTransId="{326C5B15-6753-4DC4-9515-3A541AC1619C}"/>
    <dgm:cxn modelId="{D098F0AE-578D-47BA-8EF4-666BCD80566A}" srcId="{49A79FD8-4160-4D0B-B1E7-316F1147D4FE}" destId="{E4C98697-3C26-45A5-99AA-739893D3EB77}" srcOrd="2" destOrd="0" parTransId="{8AD18A04-BFA0-4B2D-A3A1-F6468B2A8A2F}" sibTransId="{0EE74ED0-D4D5-43C4-962B-A34399593A34}"/>
    <dgm:cxn modelId="{7D152FBF-0FB2-447B-99E0-277A4E143E05}" type="presOf" srcId="{49A79FD8-4160-4D0B-B1E7-316F1147D4FE}" destId="{E4F4FCF2-BB17-4B66-A860-6866BCB93367}" srcOrd="0" destOrd="0" presId="urn:microsoft.com/office/officeart/2018/5/layout/IconCircleLabelList"/>
    <dgm:cxn modelId="{37F8F5BF-4D90-45C2-BB35-B504A854A0EF}" type="presOf" srcId="{2314963A-7A13-4A0E-8282-D525744170C3}" destId="{D752DF10-39A4-4BBC-A5A9-E688709FAB20}" srcOrd="0" destOrd="0" presId="urn:microsoft.com/office/officeart/2018/5/layout/IconCircleLabelList"/>
    <dgm:cxn modelId="{CDC786C2-B289-4699-8AD0-C8024F15EB1B}" type="presOf" srcId="{46D6B998-3BD1-4BAD-9BD9-AA75F1758EEE}" destId="{6046B262-7F22-4C00-A195-EB7E244D0F75}" srcOrd="0" destOrd="0" presId="urn:microsoft.com/office/officeart/2018/5/layout/IconCircleLabelList"/>
    <dgm:cxn modelId="{EDF039E3-B9C9-4B02-8DC9-01B991EBA988}" type="presOf" srcId="{6189BD3D-B99B-407D-81F9-1C3CBD392794}" destId="{562AA7AD-B777-4763-A832-96D94E945289}" srcOrd="0" destOrd="0" presId="urn:microsoft.com/office/officeart/2018/5/layout/IconCircleLabelList"/>
    <dgm:cxn modelId="{3CA94EFB-95C5-4294-ABE3-C78E0EDF5536}" srcId="{49A79FD8-4160-4D0B-B1E7-316F1147D4FE}" destId="{46D6B998-3BD1-4BAD-9BD9-AA75F1758EEE}" srcOrd="3" destOrd="0" parTransId="{D798739C-829C-46B1-9F76-981D5F2C4B7C}" sibTransId="{C91AB587-3CFF-4745-B47A-153D061804A3}"/>
    <dgm:cxn modelId="{669CE3FF-9D87-4B99-ACA5-D3B1FF15B598}" srcId="{49A79FD8-4160-4D0B-B1E7-316F1147D4FE}" destId="{2314963A-7A13-4A0E-8282-D525744170C3}" srcOrd="1" destOrd="0" parTransId="{9BBFAD18-99E6-4245-BAB4-172673739868}" sibTransId="{0CEDF9AD-80F3-46D2-AD1D-90C7B00B59ED}"/>
    <dgm:cxn modelId="{34C45466-29B4-4F03-B5B9-BCA0B1AE79C7}" type="presParOf" srcId="{E4F4FCF2-BB17-4B66-A860-6866BCB93367}" destId="{0B4D56F9-7CE5-4AF7-8330-55B7099557F1}" srcOrd="0" destOrd="0" presId="urn:microsoft.com/office/officeart/2018/5/layout/IconCircleLabelList"/>
    <dgm:cxn modelId="{4E488715-72C7-495E-AF99-A7A9BAE014EF}" type="presParOf" srcId="{0B4D56F9-7CE5-4AF7-8330-55B7099557F1}" destId="{0B7A0FCE-E7BF-4F0D-AAAE-56EAE2650366}" srcOrd="0" destOrd="0" presId="urn:microsoft.com/office/officeart/2018/5/layout/IconCircleLabelList"/>
    <dgm:cxn modelId="{BB34C3D9-E5DC-4579-A2CA-1EE3D9C25C2A}" type="presParOf" srcId="{0B4D56F9-7CE5-4AF7-8330-55B7099557F1}" destId="{F9287CE5-365A-4519-8A76-F98FB6A15AA0}" srcOrd="1" destOrd="0" presId="urn:microsoft.com/office/officeart/2018/5/layout/IconCircleLabelList"/>
    <dgm:cxn modelId="{13D783A7-D075-45C3-A540-D59FE5BD3F97}" type="presParOf" srcId="{0B4D56F9-7CE5-4AF7-8330-55B7099557F1}" destId="{1083CB09-861C-4BDA-8FB1-033F643ABD62}" srcOrd="2" destOrd="0" presId="urn:microsoft.com/office/officeart/2018/5/layout/IconCircleLabelList"/>
    <dgm:cxn modelId="{D6F3B52A-EFE6-4DE4-8C15-B4AF944A408E}" type="presParOf" srcId="{0B4D56F9-7CE5-4AF7-8330-55B7099557F1}" destId="{0336FCFF-90EE-4DAE-9C2B-8B8DC491F296}" srcOrd="3" destOrd="0" presId="urn:microsoft.com/office/officeart/2018/5/layout/IconCircleLabelList"/>
    <dgm:cxn modelId="{11F7481E-1392-4343-8118-A9C621DA6F78}" type="presParOf" srcId="{E4F4FCF2-BB17-4B66-A860-6866BCB93367}" destId="{F6BB3F1B-2F72-4F29-A850-20676CB539A1}" srcOrd="1" destOrd="0" presId="urn:microsoft.com/office/officeart/2018/5/layout/IconCircleLabelList"/>
    <dgm:cxn modelId="{580D0E90-B7B5-41C5-BD0C-263966129A36}" type="presParOf" srcId="{E4F4FCF2-BB17-4B66-A860-6866BCB93367}" destId="{0D5D6504-CAFE-44D9-9F16-6B753E45E081}" srcOrd="2" destOrd="0" presId="urn:microsoft.com/office/officeart/2018/5/layout/IconCircleLabelList"/>
    <dgm:cxn modelId="{38D8C7B4-2CD5-4F75-B7F0-7DE03968F103}" type="presParOf" srcId="{0D5D6504-CAFE-44D9-9F16-6B753E45E081}" destId="{C51B86FA-C4D6-41BA-B786-07260A06B177}" srcOrd="0" destOrd="0" presId="urn:microsoft.com/office/officeart/2018/5/layout/IconCircleLabelList"/>
    <dgm:cxn modelId="{1C5BC129-6D5D-452F-BF4F-564AA2DBB4B3}" type="presParOf" srcId="{0D5D6504-CAFE-44D9-9F16-6B753E45E081}" destId="{0DC41D0A-BC68-46D6-8993-EA3A744B4394}" srcOrd="1" destOrd="0" presId="urn:microsoft.com/office/officeart/2018/5/layout/IconCircleLabelList"/>
    <dgm:cxn modelId="{B6D4CC80-1BA7-4CC9-9151-25204A43F21B}" type="presParOf" srcId="{0D5D6504-CAFE-44D9-9F16-6B753E45E081}" destId="{B674999F-B7BA-4D6C-87ED-3CF0F5B66119}" srcOrd="2" destOrd="0" presId="urn:microsoft.com/office/officeart/2018/5/layout/IconCircleLabelList"/>
    <dgm:cxn modelId="{6522E110-8F46-450E-A957-8E238852151E}" type="presParOf" srcId="{0D5D6504-CAFE-44D9-9F16-6B753E45E081}" destId="{D752DF10-39A4-4BBC-A5A9-E688709FAB20}" srcOrd="3" destOrd="0" presId="urn:microsoft.com/office/officeart/2018/5/layout/IconCircleLabelList"/>
    <dgm:cxn modelId="{D868E377-17C8-4B80-B71F-F8A6B8AD0712}" type="presParOf" srcId="{E4F4FCF2-BB17-4B66-A860-6866BCB93367}" destId="{33851DF5-8A28-4093-B17B-304D43FF61C6}" srcOrd="3" destOrd="0" presId="urn:microsoft.com/office/officeart/2018/5/layout/IconCircleLabelList"/>
    <dgm:cxn modelId="{F2FFC26D-47B4-4736-8490-ACE61FCDEFFD}" type="presParOf" srcId="{E4F4FCF2-BB17-4B66-A860-6866BCB93367}" destId="{07D2B0B3-5188-4C25-B7E0-5C48EB62CC12}" srcOrd="4" destOrd="0" presId="urn:microsoft.com/office/officeart/2018/5/layout/IconCircleLabelList"/>
    <dgm:cxn modelId="{D0A1A9B3-B72B-4F28-9ACE-43E43AD58E32}" type="presParOf" srcId="{07D2B0B3-5188-4C25-B7E0-5C48EB62CC12}" destId="{B562D4CC-A534-4B08-AD46-0D4BFE52E6A6}" srcOrd="0" destOrd="0" presId="urn:microsoft.com/office/officeart/2018/5/layout/IconCircleLabelList"/>
    <dgm:cxn modelId="{7BE6B941-1ABA-4C5F-A5C4-C51044543EB6}" type="presParOf" srcId="{07D2B0B3-5188-4C25-B7E0-5C48EB62CC12}" destId="{39BB219E-9FF7-4367-A144-F16AB371AFEA}" srcOrd="1" destOrd="0" presId="urn:microsoft.com/office/officeart/2018/5/layout/IconCircleLabelList"/>
    <dgm:cxn modelId="{1798DDF9-9DFD-4087-B503-00E8CD6D771B}" type="presParOf" srcId="{07D2B0B3-5188-4C25-B7E0-5C48EB62CC12}" destId="{2FC18143-68DC-4EA6-8C14-CB4E040695B4}" srcOrd="2" destOrd="0" presId="urn:microsoft.com/office/officeart/2018/5/layout/IconCircleLabelList"/>
    <dgm:cxn modelId="{33FAA92A-A91E-4CD3-80D7-D203976917B6}" type="presParOf" srcId="{07D2B0B3-5188-4C25-B7E0-5C48EB62CC12}" destId="{30CAEAC6-E883-474C-B194-A9384D4F9B73}" srcOrd="3" destOrd="0" presId="urn:microsoft.com/office/officeart/2018/5/layout/IconCircleLabelList"/>
    <dgm:cxn modelId="{43BE992E-5A8A-40CB-82BC-4D85A48AF8D7}" type="presParOf" srcId="{E4F4FCF2-BB17-4B66-A860-6866BCB93367}" destId="{7AC200AF-97B8-48AB-ACA5-10A3E4F0A3EE}" srcOrd="5" destOrd="0" presId="urn:microsoft.com/office/officeart/2018/5/layout/IconCircleLabelList"/>
    <dgm:cxn modelId="{E9A6CA04-28C4-4288-8B2D-AB8B8C2CFF6F}" type="presParOf" srcId="{E4F4FCF2-BB17-4B66-A860-6866BCB93367}" destId="{47AD9282-F9B5-4A7D-9090-201E42E29C67}" srcOrd="6" destOrd="0" presId="urn:microsoft.com/office/officeart/2018/5/layout/IconCircleLabelList"/>
    <dgm:cxn modelId="{8AE761CE-D75A-433B-8139-E47D17E6F77E}" type="presParOf" srcId="{47AD9282-F9B5-4A7D-9090-201E42E29C67}" destId="{F705D28C-54E4-49F4-96A6-E99D1854A0F6}" srcOrd="0" destOrd="0" presId="urn:microsoft.com/office/officeart/2018/5/layout/IconCircleLabelList"/>
    <dgm:cxn modelId="{33561971-C1A7-4382-8192-1F4C0BB73ED1}" type="presParOf" srcId="{47AD9282-F9B5-4A7D-9090-201E42E29C67}" destId="{238E4398-4589-4E68-822D-803F5A022A3A}" srcOrd="1" destOrd="0" presId="urn:microsoft.com/office/officeart/2018/5/layout/IconCircleLabelList"/>
    <dgm:cxn modelId="{A86941E3-2329-488D-AA20-4A252D580A9F}" type="presParOf" srcId="{47AD9282-F9B5-4A7D-9090-201E42E29C67}" destId="{69B1D8EC-52E3-431C-87D2-5F3B97CFD966}" srcOrd="2" destOrd="0" presId="urn:microsoft.com/office/officeart/2018/5/layout/IconCircleLabelList"/>
    <dgm:cxn modelId="{885C86AB-11A8-45F6-8B36-163AC53A6827}" type="presParOf" srcId="{47AD9282-F9B5-4A7D-9090-201E42E29C67}" destId="{6046B262-7F22-4C00-A195-EB7E244D0F75}" srcOrd="3" destOrd="0" presId="urn:microsoft.com/office/officeart/2018/5/layout/IconCircleLabelList"/>
    <dgm:cxn modelId="{9E90A024-1543-4B3A-9D58-76729738C98E}" type="presParOf" srcId="{E4F4FCF2-BB17-4B66-A860-6866BCB93367}" destId="{8811C663-87FB-4DED-A3BF-35326C63B7AA}" srcOrd="7" destOrd="0" presId="urn:microsoft.com/office/officeart/2018/5/layout/IconCircleLabelList"/>
    <dgm:cxn modelId="{FCD7F0A1-D29F-4830-99EA-73276BF1759B}" type="presParOf" srcId="{E4F4FCF2-BB17-4B66-A860-6866BCB93367}" destId="{BB9DADDA-F533-4818-BE09-963BBCE0D215}" srcOrd="8" destOrd="0" presId="urn:microsoft.com/office/officeart/2018/5/layout/IconCircleLabelList"/>
    <dgm:cxn modelId="{4DDD5BB1-F6C9-4328-91EC-B0AB4E10C65C}" type="presParOf" srcId="{BB9DADDA-F533-4818-BE09-963BBCE0D215}" destId="{43B7CA30-E06D-41AA-9097-2C5803F2451C}" srcOrd="0" destOrd="0" presId="urn:microsoft.com/office/officeart/2018/5/layout/IconCircleLabelList"/>
    <dgm:cxn modelId="{9D11CE4A-E9A7-46B6-B8B8-345A40F7823B}" type="presParOf" srcId="{BB9DADDA-F533-4818-BE09-963BBCE0D215}" destId="{C3E9CBEF-0EF1-42FF-8B16-59E45F880790}" srcOrd="1" destOrd="0" presId="urn:microsoft.com/office/officeart/2018/5/layout/IconCircleLabelList"/>
    <dgm:cxn modelId="{CC0B9EEB-B996-41E8-91A4-E82A647695DC}" type="presParOf" srcId="{BB9DADDA-F533-4818-BE09-963BBCE0D215}" destId="{AC4A893C-AE6C-4669-BFB3-C6DF6E6CB648}" srcOrd="2" destOrd="0" presId="urn:microsoft.com/office/officeart/2018/5/layout/IconCircleLabelList"/>
    <dgm:cxn modelId="{2BB79A88-E541-443D-A532-0C4329AEDD2C}" type="presParOf" srcId="{BB9DADDA-F533-4818-BE09-963BBCE0D215}" destId="{9677C6E5-9246-4224-B735-D40ED82CA16A}" srcOrd="3" destOrd="0" presId="urn:microsoft.com/office/officeart/2018/5/layout/IconCircleLabelList"/>
    <dgm:cxn modelId="{B1050624-B012-44A7-8CD6-EA5BAFB9D9B0}" type="presParOf" srcId="{E4F4FCF2-BB17-4B66-A860-6866BCB93367}" destId="{F20722C7-6F3F-4231-A32A-642000CE1FB3}" srcOrd="9" destOrd="0" presId="urn:microsoft.com/office/officeart/2018/5/layout/IconCircleLabelList"/>
    <dgm:cxn modelId="{B137F368-3138-426E-9C6E-C99D76F46828}" type="presParOf" srcId="{E4F4FCF2-BB17-4B66-A860-6866BCB93367}" destId="{44E7C82E-5B31-49E1-AC8C-33EB49812A8B}" srcOrd="10" destOrd="0" presId="urn:microsoft.com/office/officeart/2018/5/layout/IconCircleLabelList"/>
    <dgm:cxn modelId="{58370E3B-552A-480A-B771-D4D6DC40FBF1}" type="presParOf" srcId="{44E7C82E-5B31-49E1-AC8C-33EB49812A8B}" destId="{A792C704-4851-4209-8A3B-1E377ED2A950}" srcOrd="0" destOrd="0" presId="urn:microsoft.com/office/officeart/2018/5/layout/IconCircleLabelList"/>
    <dgm:cxn modelId="{AFFA4FD0-B3E3-458D-92B7-7BFD8BD7C335}" type="presParOf" srcId="{44E7C82E-5B31-49E1-AC8C-33EB49812A8B}" destId="{C8507CA4-F518-4C9C-A947-B1F95A780B78}" srcOrd="1" destOrd="0" presId="urn:microsoft.com/office/officeart/2018/5/layout/IconCircleLabelList"/>
    <dgm:cxn modelId="{06DFDBC1-C4E8-4E8E-A3FD-D440E89C7038}" type="presParOf" srcId="{44E7C82E-5B31-49E1-AC8C-33EB49812A8B}" destId="{AD21EB57-71F1-4995-92C9-383FDDB684E0}" srcOrd="2" destOrd="0" presId="urn:microsoft.com/office/officeart/2018/5/layout/IconCircleLabelList"/>
    <dgm:cxn modelId="{5B7C0857-6B01-437A-AE2A-B451B2B5C867}" type="presParOf" srcId="{44E7C82E-5B31-49E1-AC8C-33EB49812A8B}" destId="{64F8EC40-E93E-40FA-9332-FDF758587A30}" srcOrd="3" destOrd="0" presId="urn:microsoft.com/office/officeart/2018/5/layout/IconCircleLabelList"/>
    <dgm:cxn modelId="{162188AA-D248-48B9-BB75-D8253A0097A7}" type="presParOf" srcId="{E4F4FCF2-BB17-4B66-A860-6866BCB93367}" destId="{2E012961-8A65-445E-8039-0A5C215DFB74}" srcOrd="11" destOrd="0" presId="urn:microsoft.com/office/officeart/2018/5/layout/IconCircleLabelList"/>
    <dgm:cxn modelId="{6AA13B0B-CEFE-4F59-8E74-18CC437D550B}" type="presParOf" srcId="{E4F4FCF2-BB17-4B66-A860-6866BCB93367}" destId="{0CD6758F-6E14-44FD-ADCF-AD34DF16F573}" srcOrd="12" destOrd="0" presId="urn:microsoft.com/office/officeart/2018/5/layout/IconCircleLabelList"/>
    <dgm:cxn modelId="{DF50F501-4147-478B-89D3-6C1C13EE31D8}" type="presParOf" srcId="{0CD6758F-6E14-44FD-ADCF-AD34DF16F573}" destId="{6529FCD5-D686-4FD7-9F38-63AC1321D326}" srcOrd="0" destOrd="0" presId="urn:microsoft.com/office/officeart/2018/5/layout/IconCircleLabelList"/>
    <dgm:cxn modelId="{6D1507ED-D741-445C-B4C6-4387E7DC088C}" type="presParOf" srcId="{0CD6758F-6E14-44FD-ADCF-AD34DF16F573}" destId="{F08005C2-F1E5-4E3F-B2AE-C5374B2B0134}" srcOrd="1" destOrd="0" presId="urn:microsoft.com/office/officeart/2018/5/layout/IconCircleLabelList"/>
    <dgm:cxn modelId="{8569768F-534D-4D32-AF50-312B8113AFD8}" type="presParOf" srcId="{0CD6758F-6E14-44FD-ADCF-AD34DF16F573}" destId="{F53402EF-46CC-446E-B8B8-EB0B405616C7}" srcOrd="2" destOrd="0" presId="urn:microsoft.com/office/officeart/2018/5/layout/IconCircleLabelList"/>
    <dgm:cxn modelId="{CB74CDEF-6183-4634-89C9-D5D4A510B989}" type="presParOf" srcId="{0CD6758F-6E14-44FD-ADCF-AD34DF16F573}" destId="{562AA7AD-B777-4763-A832-96D94E9452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1A6B3-7A21-4ED6-851A-E7DA0A7A3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D5A410-5AED-4A1F-A2BD-2CA37E7E7793}">
      <dgm:prSet/>
      <dgm:spPr/>
      <dgm:t>
        <a:bodyPr/>
        <a:lstStyle/>
        <a:p>
          <a:pPr>
            <a:defRPr cap="all"/>
          </a:pPr>
          <a:r>
            <a:rPr lang="en-IN"/>
            <a:t>model:</a:t>
          </a:r>
          <a:endParaRPr lang="en-US"/>
        </a:p>
      </dgm:t>
    </dgm:pt>
    <dgm:pt modelId="{61717C72-8C6C-4A05-AC2E-B7774510752A}" type="parTrans" cxnId="{BB3F1A67-97B5-49A1-9BCB-D3780FBB2265}">
      <dgm:prSet/>
      <dgm:spPr/>
      <dgm:t>
        <a:bodyPr/>
        <a:lstStyle/>
        <a:p>
          <a:endParaRPr lang="en-US"/>
        </a:p>
      </dgm:t>
    </dgm:pt>
    <dgm:pt modelId="{37723669-2698-46BA-A561-BEF0B1800D32}" type="sibTrans" cxnId="{BB3F1A67-97B5-49A1-9BCB-D3780FBB2265}">
      <dgm:prSet/>
      <dgm:spPr/>
      <dgm:t>
        <a:bodyPr/>
        <a:lstStyle/>
        <a:p>
          <a:endParaRPr lang="en-US"/>
        </a:p>
      </dgm:t>
    </dgm:pt>
    <dgm:pt modelId="{19E00DE5-4760-4895-80D6-B466438CA190}">
      <dgm:prSet/>
      <dgm:spPr/>
      <dgm:t>
        <a:bodyPr/>
        <a:lstStyle/>
        <a:p>
          <a:pPr>
            <a:defRPr cap="all"/>
          </a:pPr>
          <a:r>
            <a:rPr lang="en-IN" dirty="0"/>
            <a:t>TAMIL TO ENGLISH  </a:t>
          </a:r>
          <a:endParaRPr lang="en-US" dirty="0"/>
        </a:p>
      </dgm:t>
    </dgm:pt>
    <dgm:pt modelId="{7539A98D-63B3-4146-B7B1-DBC98875BFA8}" type="parTrans" cxnId="{51105B3F-7672-4B0A-AAEF-8543E6D3A126}">
      <dgm:prSet/>
      <dgm:spPr/>
      <dgm:t>
        <a:bodyPr/>
        <a:lstStyle/>
        <a:p>
          <a:endParaRPr lang="en-US"/>
        </a:p>
      </dgm:t>
    </dgm:pt>
    <dgm:pt modelId="{AF57AAB5-41B4-422A-B51D-14D076BF6A9B}" type="sibTrans" cxnId="{51105B3F-7672-4B0A-AAEF-8543E6D3A126}">
      <dgm:prSet/>
      <dgm:spPr/>
      <dgm:t>
        <a:bodyPr/>
        <a:lstStyle/>
        <a:p>
          <a:endParaRPr lang="en-US"/>
        </a:p>
      </dgm:t>
    </dgm:pt>
    <dgm:pt modelId="{7472C587-5BE4-48C0-A8E7-777DDAF2D194}">
      <dgm:prSet/>
      <dgm:spPr/>
      <dgm:t>
        <a:bodyPr/>
        <a:lstStyle/>
        <a:p>
          <a:pPr>
            <a:defRPr cap="all"/>
          </a:pPr>
          <a:r>
            <a:rPr lang="en-IN" dirty="0"/>
            <a:t>text generation </a:t>
          </a:r>
          <a:endParaRPr lang="en-US" dirty="0"/>
        </a:p>
      </dgm:t>
    </dgm:pt>
    <dgm:pt modelId="{FAA2FC94-846B-42B5-B924-29B22DF922FA}" type="parTrans" cxnId="{98DCE0E8-DFB2-42FE-ABA6-F58C2BE9B4F0}">
      <dgm:prSet/>
      <dgm:spPr/>
      <dgm:t>
        <a:bodyPr/>
        <a:lstStyle/>
        <a:p>
          <a:endParaRPr lang="en-US"/>
        </a:p>
      </dgm:t>
    </dgm:pt>
    <dgm:pt modelId="{C95B891A-9C0A-446A-A011-587A3A7F2401}" type="sibTrans" cxnId="{98DCE0E8-DFB2-42FE-ABA6-F58C2BE9B4F0}">
      <dgm:prSet/>
      <dgm:spPr/>
      <dgm:t>
        <a:bodyPr/>
        <a:lstStyle/>
        <a:p>
          <a:endParaRPr lang="en-US"/>
        </a:p>
      </dgm:t>
    </dgm:pt>
    <dgm:pt modelId="{76FCA07A-14B5-48EF-9306-0B9B610FB1B9}" type="pres">
      <dgm:prSet presAssocID="{F7B1A6B3-7A21-4ED6-851A-E7DA0A7A3B04}" presName="root" presStyleCnt="0">
        <dgm:presLayoutVars>
          <dgm:dir/>
          <dgm:resizeHandles val="exact"/>
        </dgm:presLayoutVars>
      </dgm:prSet>
      <dgm:spPr/>
    </dgm:pt>
    <dgm:pt modelId="{D3EBA98E-069A-45FF-90AF-68F0AF12F388}" type="pres">
      <dgm:prSet presAssocID="{82D5A410-5AED-4A1F-A2BD-2CA37E7E7793}" presName="compNode" presStyleCnt="0"/>
      <dgm:spPr/>
    </dgm:pt>
    <dgm:pt modelId="{1A137A92-D207-4651-99E6-D18475CAC574}" type="pres">
      <dgm:prSet presAssocID="{82D5A410-5AED-4A1F-A2BD-2CA37E7E7793}" presName="iconBgRect" presStyleLbl="bgShp" presStyleIdx="0" presStyleCnt="3"/>
      <dgm:spPr/>
    </dgm:pt>
    <dgm:pt modelId="{432BFB34-B2FD-43EE-9A07-CFDC5CA38C53}" type="pres">
      <dgm:prSet presAssocID="{82D5A410-5AED-4A1F-A2BD-2CA37E7E77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6DDC10-FCF8-40A3-B81E-92D0B48EE2FD}" type="pres">
      <dgm:prSet presAssocID="{82D5A410-5AED-4A1F-A2BD-2CA37E7E7793}" presName="spaceRect" presStyleCnt="0"/>
      <dgm:spPr/>
    </dgm:pt>
    <dgm:pt modelId="{0DAB8CD7-4E92-4C33-A0EB-7B37F78CFE45}" type="pres">
      <dgm:prSet presAssocID="{82D5A410-5AED-4A1F-A2BD-2CA37E7E7793}" presName="textRect" presStyleLbl="revTx" presStyleIdx="0" presStyleCnt="3">
        <dgm:presLayoutVars>
          <dgm:chMax val="1"/>
          <dgm:chPref val="1"/>
        </dgm:presLayoutVars>
      </dgm:prSet>
      <dgm:spPr/>
    </dgm:pt>
    <dgm:pt modelId="{963B75B7-A0E1-4A3B-94AC-741D4E717137}" type="pres">
      <dgm:prSet presAssocID="{37723669-2698-46BA-A561-BEF0B1800D32}" presName="sibTrans" presStyleCnt="0"/>
      <dgm:spPr/>
    </dgm:pt>
    <dgm:pt modelId="{E4251DB5-D8CD-4010-A444-24845EE5F16F}" type="pres">
      <dgm:prSet presAssocID="{19E00DE5-4760-4895-80D6-B466438CA190}" presName="compNode" presStyleCnt="0"/>
      <dgm:spPr/>
    </dgm:pt>
    <dgm:pt modelId="{8CD03958-CC56-479D-BA15-47106FF4C867}" type="pres">
      <dgm:prSet presAssocID="{19E00DE5-4760-4895-80D6-B466438CA190}" presName="iconBgRect" presStyleLbl="bgShp" presStyleIdx="1" presStyleCnt="3"/>
      <dgm:spPr/>
    </dgm:pt>
    <dgm:pt modelId="{200589EF-FD2E-4F64-B053-D7F289675313}" type="pres">
      <dgm:prSet presAssocID="{19E00DE5-4760-4895-80D6-B466438CA1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4AFAAA5D-5EB4-45BE-B286-95B1FCFCC3A1}" type="pres">
      <dgm:prSet presAssocID="{19E00DE5-4760-4895-80D6-B466438CA190}" presName="spaceRect" presStyleCnt="0"/>
      <dgm:spPr/>
    </dgm:pt>
    <dgm:pt modelId="{1C2AC428-9039-4316-8B1B-1293D763E2F2}" type="pres">
      <dgm:prSet presAssocID="{19E00DE5-4760-4895-80D6-B466438CA190}" presName="textRect" presStyleLbl="revTx" presStyleIdx="1" presStyleCnt="3">
        <dgm:presLayoutVars>
          <dgm:chMax val="1"/>
          <dgm:chPref val="1"/>
        </dgm:presLayoutVars>
      </dgm:prSet>
      <dgm:spPr/>
    </dgm:pt>
    <dgm:pt modelId="{18235C71-4023-4009-8839-C62F8E043977}" type="pres">
      <dgm:prSet presAssocID="{AF57AAB5-41B4-422A-B51D-14D076BF6A9B}" presName="sibTrans" presStyleCnt="0"/>
      <dgm:spPr/>
    </dgm:pt>
    <dgm:pt modelId="{BD03AAD2-1BDC-4BAC-995D-D90044E30E03}" type="pres">
      <dgm:prSet presAssocID="{7472C587-5BE4-48C0-A8E7-777DDAF2D194}" presName="compNode" presStyleCnt="0"/>
      <dgm:spPr/>
    </dgm:pt>
    <dgm:pt modelId="{845F15BD-2870-4261-A741-215D7C0F35B1}" type="pres">
      <dgm:prSet presAssocID="{7472C587-5BE4-48C0-A8E7-777DDAF2D194}" presName="iconBgRect" presStyleLbl="bgShp" presStyleIdx="2" presStyleCnt="3"/>
      <dgm:spPr/>
    </dgm:pt>
    <dgm:pt modelId="{2B272597-E735-443E-B065-75305B952C39}" type="pres">
      <dgm:prSet presAssocID="{7472C587-5BE4-48C0-A8E7-777DDAF2D1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865018A-ECFB-4E21-B8EA-1B07EB91CE1B}" type="pres">
      <dgm:prSet presAssocID="{7472C587-5BE4-48C0-A8E7-777DDAF2D194}" presName="spaceRect" presStyleCnt="0"/>
      <dgm:spPr/>
    </dgm:pt>
    <dgm:pt modelId="{DD5702D0-1D3F-4785-A5C1-AEB7D6365094}" type="pres">
      <dgm:prSet presAssocID="{7472C587-5BE4-48C0-A8E7-777DDAF2D1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40432F-44D1-4047-83FD-D6EB54A352F2}" type="presOf" srcId="{19E00DE5-4760-4895-80D6-B466438CA190}" destId="{1C2AC428-9039-4316-8B1B-1293D763E2F2}" srcOrd="0" destOrd="0" presId="urn:microsoft.com/office/officeart/2018/5/layout/IconCircleLabelList"/>
    <dgm:cxn modelId="{51105B3F-7672-4B0A-AAEF-8543E6D3A126}" srcId="{F7B1A6B3-7A21-4ED6-851A-E7DA0A7A3B04}" destId="{19E00DE5-4760-4895-80D6-B466438CA190}" srcOrd="1" destOrd="0" parTransId="{7539A98D-63B3-4146-B7B1-DBC98875BFA8}" sibTransId="{AF57AAB5-41B4-422A-B51D-14D076BF6A9B}"/>
    <dgm:cxn modelId="{BB3F1A67-97B5-49A1-9BCB-D3780FBB2265}" srcId="{F7B1A6B3-7A21-4ED6-851A-E7DA0A7A3B04}" destId="{82D5A410-5AED-4A1F-A2BD-2CA37E7E7793}" srcOrd="0" destOrd="0" parTransId="{61717C72-8C6C-4A05-AC2E-B7774510752A}" sibTransId="{37723669-2698-46BA-A561-BEF0B1800D32}"/>
    <dgm:cxn modelId="{39BFA79A-71D5-445D-8EB6-6687952B3260}" type="presOf" srcId="{7472C587-5BE4-48C0-A8E7-777DDAF2D194}" destId="{DD5702D0-1D3F-4785-A5C1-AEB7D6365094}" srcOrd="0" destOrd="0" presId="urn:microsoft.com/office/officeart/2018/5/layout/IconCircleLabelList"/>
    <dgm:cxn modelId="{90442DA9-1283-451F-98E1-1D613EDA444B}" type="presOf" srcId="{82D5A410-5AED-4A1F-A2BD-2CA37E7E7793}" destId="{0DAB8CD7-4E92-4C33-A0EB-7B37F78CFE45}" srcOrd="0" destOrd="0" presId="urn:microsoft.com/office/officeart/2018/5/layout/IconCircleLabelList"/>
    <dgm:cxn modelId="{98DCE0E8-DFB2-42FE-ABA6-F58C2BE9B4F0}" srcId="{F7B1A6B3-7A21-4ED6-851A-E7DA0A7A3B04}" destId="{7472C587-5BE4-48C0-A8E7-777DDAF2D194}" srcOrd="2" destOrd="0" parTransId="{FAA2FC94-846B-42B5-B924-29B22DF922FA}" sibTransId="{C95B891A-9C0A-446A-A011-587A3A7F2401}"/>
    <dgm:cxn modelId="{004227FB-5C24-4E64-9795-EEDBCFC6E85E}" type="presOf" srcId="{F7B1A6B3-7A21-4ED6-851A-E7DA0A7A3B04}" destId="{76FCA07A-14B5-48EF-9306-0B9B610FB1B9}" srcOrd="0" destOrd="0" presId="urn:microsoft.com/office/officeart/2018/5/layout/IconCircleLabelList"/>
    <dgm:cxn modelId="{265D2544-E928-4FB7-9C69-7AB209086863}" type="presParOf" srcId="{76FCA07A-14B5-48EF-9306-0B9B610FB1B9}" destId="{D3EBA98E-069A-45FF-90AF-68F0AF12F388}" srcOrd="0" destOrd="0" presId="urn:microsoft.com/office/officeart/2018/5/layout/IconCircleLabelList"/>
    <dgm:cxn modelId="{19A64776-6FFF-45CD-A55B-4961CF5752E5}" type="presParOf" srcId="{D3EBA98E-069A-45FF-90AF-68F0AF12F388}" destId="{1A137A92-D207-4651-99E6-D18475CAC574}" srcOrd="0" destOrd="0" presId="urn:microsoft.com/office/officeart/2018/5/layout/IconCircleLabelList"/>
    <dgm:cxn modelId="{DD5D173F-65BB-435E-AF59-F2EA0198E038}" type="presParOf" srcId="{D3EBA98E-069A-45FF-90AF-68F0AF12F388}" destId="{432BFB34-B2FD-43EE-9A07-CFDC5CA38C53}" srcOrd="1" destOrd="0" presId="urn:microsoft.com/office/officeart/2018/5/layout/IconCircleLabelList"/>
    <dgm:cxn modelId="{75BB6F0C-F7C2-4B26-8892-12886559726A}" type="presParOf" srcId="{D3EBA98E-069A-45FF-90AF-68F0AF12F388}" destId="{266DDC10-FCF8-40A3-B81E-92D0B48EE2FD}" srcOrd="2" destOrd="0" presId="urn:microsoft.com/office/officeart/2018/5/layout/IconCircleLabelList"/>
    <dgm:cxn modelId="{8A24C458-82D3-4FC1-BFC5-5C5157CDF86D}" type="presParOf" srcId="{D3EBA98E-069A-45FF-90AF-68F0AF12F388}" destId="{0DAB8CD7-4E92-4C33-A0EB-7B37F78CFE45}" srcOrd="3" destOrd="0" presId="urn:microsoft.com/office/officeart/2018/5/layout/IconCircleLabelList"/>
    <dgm:cxn modelId="{A4A194FF-ADC1-48EE-94A4-FDE70367F8E4}" type="presParOf" srcId="{76FCA07A-14B5-48EF-9306-0B9B610FB1B9}" destId="{963B75B7-A0E1-4A3B-94AC-741D4E717137}" srcOrd="1" destOrd="0" presId="urn:microsoft.com/office/officeart/2018/5/layout/IconCircleLabelList"/>
    <dgm:cxn modelId="{CD566715-3F8F-4510-AA50-ED408FF56F40}" type="presParOf" srcId="{76FCA07A-14B5-48EF-9306-0B9B610FB1B9}" destId="{E4251DB5-D8CD-4010-A444-24845EE5F16F}" srcOrd="2" destOrd="0" presId="urn:microsoft.com/office/officeart/2018/5/layout/IconCircleLabelList"/>
    <dgm:cxn modelId="{B6569476-6837-4060-8A3A-11DDE5122643}" type="presParOf" srcId="{E4251DB5-D8CD-4010-A444-24845EE5F16F}" destId="{8CD03958-CC56-479D-BA15-47106FF4C867}" srcOrd="0" destOrd="0" presId="urn:microsoft.com/office/officeart/2018/5/layout/IconCircleLabelList"/>
    <dgm:cxn modelId="{363CB4D6-6D95-4419-998E-B1CF9F18DE39}" type="presParOf" srcId="{E4251DB5-D8CD-4010-A444-24845EE5F16F}" destId="{200589EF-FD2E-4F64-B053-D7F289675313}" srcOrd="1" destOrd="0" presId="urn:microsoft.com/office/officeart/2018/5/layout/IconCircleLabelList"/>
    <dgm:cxn modelId="{3E91373E-CDA2-469F-A897-EEF6F23F1049}" type="presParOf" srcId="{E4251DB5-D8CD-4010-A444-24845EE5F16F}" destId="{4AFAAA5D-5EB4-45BE-B286-95B1FCFCC3A1}" srcOrd="2" destOrd="0" presId="urn:microsoft.com/office/officeart/2018/5/layout/IconCircleLabelList"/>
    <dgm:cxn modelId="{953FB4B9-BC53-46FB-84F9-07B45E48182B}" type="presParOf" srcId="{E4251DB5-D8CD-4010-A444-24845EE5F16F}" destId="{1C2AC428-9039-4316-8B1B-1293D763E2F2}" srcOrd="3" destOrd="0" presId="urn:microsoft.com/office/officeart/2018/5/layout/IconCircleLabelList"/>
    <dgm:cxn modelId="{34505B4C-C38B-44DB-AAEE-0A3601B5A8F9}" type="presParOf" srcId="{76FCA07A-14B5-48EF-9306-0B9B610FB1B9}" destId="{18235C71-4023-4009-8839-C62F8E043977}" srcOrd="3" destOrd="0" presId="urn:microsoft.com/office/officeart/2018/5/layout/IconCircleLabelList"/>
    <dgm:cxn modelId="{BE08230A-36CE-4D24-983F-E48FA9F48F26}" type="presParOf" srcId="{76FCA07A-14B5-48EF-9306-0B9B610FB1B9}" destId="{BD03AAD2-1BDC-4BAC-995D-D90044E30E03}" srcOrd="4" destOrd="0" presId="urn:microsoft.com/office/officeart/2018/5/layout/IconCircleLabelList"/>
    <dgm:cxn modelId="{D4C6FF2C-6CAD-479E-A775-6EE49CDE5D17}" type="presParOf" srcId="{BD03AAD2-1BDC-4BAC-995D-D90044E30E03}" destId="{845F15BD-2870-4261-A741-215D7C0F35B1}" srcOrd="0" destOrd="0" presId="urn:microsoft.com/office/officeart/2018/5/layout/IconCircleLabelList"/>
    <dgm:cxn modelId="{09A50F73-F689-48C1-97EC-79EE0E9B673B}" type="presParOf" srcId="{BD03AAD2-1BDC-4BAC-995D-D90044E30E03}" destId="{2B272597-E735-443E-B065-75305B952C39}" srcOrd="1" destOrd="0" presId="urn:microsoft.com/office/officeart/2018/5/layout/IconCircleLabelList"/>
    <dgm:cxn modelId="{8BA2A913-FBBB-424F-AC91-7B2D7B76B339}" type="presParOf" srcId="{BD03AAD2-1BDC-4BAC-995D-D90044E30E03}" destId="{F865018A-ECFB-4E21-B8EA-1B07EB91CE1B}" srcOrd="2" destOrd="0" presId="urn:microsoft.com/office/officeart/2018/5/layout/IconCircleLabelList"/>
    <dgm:cxn modelId="{2CCBE914-F789-461D-8DC8-565E4F0BBC5A}" type="presParOf" srcId="{BD03AAD2-1BDC-4BAC-995D-D90044E30E03}" destId="{DD5702D0-1D3F-4785-A5C1-AEB7D63650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B1A6B3-7A21-4ED6-851A-E7DA0A7A3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D5A410-5AED-4A1F-A2BD-2CA37E7E7793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rgbClr val="FF0000"/>
              </a:solidFill>
            </a:rPr>
            <a:t>model:</a:t>
          </a:r>
          <a:endParaRPr lang="en-US" dirty="0">
            <a:solidFill>
              <a:srgbClr val="FF0000"/>
            </a:solidFill>
          </a:endParaRPr>
        </a:p>
      </dgm:t>
    </dgm:pt>
    <dgm:pt modelId="{61717C72-8C6C-4A05-AC2E-B7774510752A}" type="parTrans" cxnId="{BB3F1A67-97B5-49A1-9BCB-D3780FBB2265}">
      <dgm:prSet/>
      <dgm:spPr/>
      <dgm:t>
        <a:bodyPr/>
        <a:lstStyle/>
        <a:p>
          <a:endParaRPr lang="en-US"/>
        </a:p>
      </dgm:t>
    </dgm:pt>
    <dgm:pt modelId="{37723669-2698-46BA-A561-BEF0B1800D32}" type="sibTrans" cxnId="{BB3F1A67-97B5-49A1-9BCB-D3780FBB2265}">
      <dgm:prSet/>
      <dgm:spPr/>
      <dgm:t>
        <a:bodyPr/>
        <a:lstStyle/>
        <a:p>
          <a:endParaRPr lang="en-US"/>
        </a:p>
      </dgm:t>
    </dgm:pt>
    <dgm:pt modelId="{19E00DE5-4760-4895-80D6-B466438CA190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rgbClr val="FF0000"/>
              </a:solidFill>
            </a:rPr>
            <a:t>Tamil to English  -</a:t>
          </a:r>
          <a:r>
            <a:rPr lang="en-IN" dirty="0"/>
            <a:t> </a:t>
          </a:r>
          <a:r>
            <a:rPr lang="en-IN" b="1" i="1" dirty="0"/>
            <a:t>“Helsinki-NLP/opus-</a:t>
          </a:r>
          <a:r>
            <a:rPr lang="en-IN" b="1" i="1" dirty="0" err="1"/>
            <a:t>mt</a:t>
          </a:r>
          <a:r>
            <a:rPr lang="en-IN" b="1" i="1" dirty="0"/>
            <a:t>-</a:t>
          </a:r>
          <a:r>
            <a:rPr lang="en-IN" b="1" i="1" dirty="0" err="1"/>
            <a:t>mul-en</a:t>
          </a:r>
          <a:r>
            <a:rPr lang="en-IN" b="1" i="1" dirty="0"/>
            <a:t>”</a:t>
          </a:r>
          <a:endParaRPr lang="en-US" b="1" i="1" dirty="0"/>
        </a:p>
      </dgm:t>
    </dgm:pt>
    <dgm:pt modelId="{7539A98D-63B3-4146-B7B1-DBC98875BFA8}" type="parTrans" cxnId="{51105B3F-7672-4B0A-AAEF-8543E6D3A126}">
      <dgm:prSet/>
      <dgm:spPr/>
      <dgm:t>
        <a:bodyPr/>
        <a:lstStyle/>
        <a:p>
          <a:endParaRPr lang="en-US"/>
        </a:p>
      </dgm:t>
    </dgm:pt>
    <dgm:pt modelId="{AF57AAB5-41B4-422A-B51D-14D076BF6A9B}" type="sibTrans" cxnId="{51105B3F-7672-4B0A-AAEF-8543E6D3A126}">
      <dgm:prSet/>
      <dgm:spPr/>
      <dgm:t>
        <a:bodyPr/>
        <a:lstStyle/>
        <a:p>
          <a:endParaRPr lang="en-US"/>
        </a:p>
      </dgm:t>
    </dgm:pt>
    <dgm:pt modelId="{7472C587-5BE4-48C0-A8E7-777DDAF2D194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rgbClr val="FF0000"/>
              </a:solidFill>
            </a:rPr>
            <a:t>text generation – </a:t>
          </a:r>
          <a:r>
            <a:rPr lang="en-IN" b="1" i="1" dirty="0">
              <a:solidFill>
                <a:schemeClr val="tx1"/>
              </a:solidFill>
            </a:rPr>
            <a:t>“</a:t>
          </a:r>
          <a:r>
            <a:rPr lang="en-IN" b="1" i="1" dirty="0" err="1">
              <a:solidFill>
                <a:schemeClr val="tx1"/>
              </a:solidFill>
            </a:rPr>
            <a:t>EleutherAI</a:t>
          </a:r>
          <a:r>
            <a:rPr lang="en-IN" b="1" i="1" dirty="0">
              <a:solidFill>
                <a:schemeClr val="tx1"/>
              </a:solidFill>
            </a:rPr>
            <a:t>/gpt-neo-1.3B”</a:t>
          </a:r>
          <a:endParaRPr lang="en-US" b="1" i="1" dirty="0">
            <a:solidFill>
              <a:schemeClr val="tx1"/>
            </a:solidFill>
          </a:endParaRPr>
        </a:p>
      </dgm:t>
    </dgm:pt>
    <dgm:pt modelId="{FAA2FC94-846B-42B5-B924-29B22DF922FA}" type="parTrans" cxnId="{98DCE0E8-DFB2-42FE-ABA6-F58C2BE9B4F0}">
      <dgm:prSet/>
      <dgm:spPr/>
      <dgm:t>
        <a:bodyPr/>
        <a:lstStyle/>
        <a:p>
          <a:endParaRPr lang="en-US"/>
        </a:p>
      </dgm:t>
    </dgm:pt>
    <dgm:pt modelId="{C95B891A-9C0A-446A-A011-587A3A7F2401}" type="sibTrans" cxnId="{98DCE0E8-DFB2-42FE-ABA6-F58C2BE9B4F0}">
      <dgm:prSet/>
      <dgm:spPr/>
      <dgm:t>
        <a:bodyPr/>
        <a:lstStyle/>
        <a:p>
          <a:endParaRPr lang="en-US"/>
        </a:p>
      </dgm:t>
    </dgm:pt>
    <dgm:pt modelId="{76FCA07A-14B5-48EF-9306-0B9B610FB1B9}" type="pres">
      <dgm:prSet presAssocID="{F7B1A6B3-7A21-4ED6-851A-E7DA0A7A3B04}" presName="root" presStyleCnt="0">
        <dgm:presLayoutVars>
          <dgm:dir/>
          <dgm:resizeHandles val="exact"/>
        </dgm:presLayoutVars>
      </dgm:prSet>
      <dgm:spPr/>
    </dgm:pt>
    <dgm:pt modelId="{D3EBA98E-069A-45FF-90AF-68F0AF12F388}" type="pres">
      <dgm:prSet presAssocID="{82D5A410-5AED-4A1F-A2BD-2CA37E7E7793}" presName="compNode" presStyleCnt="0"/>
      <dgm:spPr/>
    </dgm:pt>
    <dgm:pt modelId="{1A137A92-D207-4651-99E6-D18475CAC574}" type="pres">
      <dgm:prSet presAssocID="{82D5A410-5AED-4A1F-A2BD-2CA37E7E7793}" presName="iconBgRect" presStyleLbl="bgShp" presStyleIdx="0" presStyleCnt="3" custLinFactNeighborX="4180" custLinFactNeighborY="3786"/>
      <dgm:spPr/>
    </dgm:pt>
    <dgm:pt modelId="{432BFB34-B2FD-43EE-9A07-CFDC5CA38C53}" type="pres">
      <dgm:prSet presAssocID="{82D5A410-5AED-4A1F-A2BD-2CA37E7E7793}" presName="iconRect" presStyleLbl="node1" presStyleIdx="0" presStyleCnt="3" custLinFactNeighborX="7286" custLinFactNeighborY="65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6DDC10-FCF8-40A3-B81E-92D0B48EE2FD}" type="pres">
      <dgm:prSet presAssocID="{82D5A410-5AED-4A1F-A2BD-2CA37E7E7793}" presName="spaceRect" presStyleCnt="0"/>
      <dgm:spPr/>
    </dgm:pt>
    <dgm:pt modelId="{0DAB8CD7-4E92-4C33-A0EB-7B37F78CFE45}" type="pres">
      <dgm:prSet presAssocID="{82D5A410-5AED-4A1F-A2BD-2CA37E7E7793}" presName="textRect" presStyleLbl="revTx" presStyleIdx="0" presStyleCnt="3" custLinFactNeighborX="3453" custLinFactNeighborY="-55569">
        <dgm:presLayoutVars>
          <dgm:chMax val="1"/>
          <dgm:chPref val="1"/>
        </dgm:presLayoutVars>
      </dgm:prSet>
      <dgm:spPr/>
    </dgm:pt>
    <dgm:pt modelId="{963B75B7-A0E1-4A3B-94AC-741D4E717137}" type="pres">
      <dgm:prSet presAssocID="{37723669-2698-46BA-A561-BEF0B1800D32}" presName="sibTrans" presStyleCnt="0"/>
      <dgm:spPr/>
    </dgm:pt>
    <dgm:pt modelId="{E4251DB5-D8CD-4010-A444-24845EE5F16F}" type="pres">
      <dgm:prSet presAssocID="{19E00DE5-4760-4895-80D6-B466438CA190}" presName="compNode" presStyleCnt="0"/>
      <dgm:spPr/>
    </dgm:pt>
    <dgm:pt modelId="{8CD03958-CC56-479D-BA15-47106FF4C867}" type="pres">
      <dgm:prSet presAssocID="{19E00DE5-4760-4895-80D6-B466438CA190}" presName="iconBgRect" presStyleLbl="bgShp" presStyleIdx="1" presStyleCnt="3" custLinFactNeighborX="68851" custLinFactNeighborY="-45224"/>
      <dgm:spPr/>
    </dgm:pt>
    <dgm:pt modelId="{200589EF-FD2E-4F64-B053-D7F289675313}" type="pres">
      <dgm:prSet presAssocID="{19E00DE5-4760-4895-80D6-B466438CA190}" presName="iconRect" presStyleLbl="node1" presStyleIdx="1" presStyleCnt="3" custLinFactX="18949" custLinFactNeighborX="100000" custLinFactNeighborY="-860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4AFAAA5D-5EB4-45BE-B286-95B1FCFCC3A1}" type="pres">
      <dgm:prSet presAssocID="{19E00DE5-4760-4895-80D6-B466438CA190}" presName="spaceRect" presStyleCnt="0"/>
      <dgm:spPr/>
    </dgm:pt>
    <dgm:pt modelId="{1C2AC428-9039-4316-8B1B-1293D763E2F2}" type="pres">
      <dgm:prSet presAssocID="{19E00DE5-4760-4895-80D6-B466438CA190}" presName="textRect" presStyleLbl="revTx" presStyleIdx="1" presStyleCnt="3" custLinFactX="28454" custLinFactY="-176046" custLinFactNeighborX="100000" custLinFactNeighborY="-200000">
        <dgm:presLayoutVars>
          <dgm:chMax val="1"/>
          <dgm:chPref val="1"/>
        </dgm:presLayoutVars>
      </dgm:prSet>
      <dgm:spPr/>
    </dgm:pt>
    <dgm:pt modelId="{18235C71-4023-4009-8839-C62F8E043977}" type="pres">
      <dgm:prSet presAssocID="{AF57AAB5-41B4-422A-B51D-14D076BF6A9B}" presName="sibTrans" presStyleCnt="0"/>
      <dgm:spPr/>
    </dgm:pt>
    <dgm:pt modelId="{BD03AAD2-1BDC-4BAC-995D-D90044E30E03}" type="pres">
      <dgm:prSet presAssocID="{7472C587-5BE4-48C0-A8E7-777DDAF2D194}" presName="compNode" presStyleCnt="0"/>
      <dgm:spPr/>
    </dgm:pt>
    <dgm:pt modelId="{845F15BD-2870-4261-A741-215D7C0F35B1}" type="pres">
      <dgm:prSet presAssocID="{7472C587-5BE4-48C0-A8E7-777DDAF2D194}" presName="iconBgRect" presStyleLbl="bgShp" presStyleIdx="2" presStyleCnt="3" custLinFactX="-18615" custLinFactY="8687" custLinFactNeighborX="-100000" custLinFactNeighborY="100000"/>
      <dgm:spPr/>
    </dgm:pt>
    <dgm:pt modelId="{2B272597-E735-443E-B065-75305B952C39}" type="pres">
      <dgm:prSet presAssocID="{7472C587-5BE4-48C0-A8E7-777DDAF2D194}" presName="iconRect" presStyleLbl="node1" presStyleIdx="2" presStyleCnt="3" custLinFactX="-100000" custLinFactY="89426" custLinFactNeighborX="-10672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865018A-ECFB-4E21-B8EA-1B07EB91CE1B}" type="pres">
      <dgm:prSet presAssocID="{7472C587-5BE4-48C0-A8E7-777DDAF2D194}" presName="spaceRect" presStyleCnt="0"/>
      <dgm:spPr/>
    </dgm:pt>
    <dgm:pt modelId="{DD5702D0-1D3F-4785-A5C1-AEB7D6365094}" type="pres">
      <dgm:prSet presAssocID="{7472C587-5BE4-48C0-A8E7-777DDAF2D194}" presName="textRect" presStyleLbl="revTx" presStyleIdx="2" presStyleCnt="3" custScaleX="95785" custLinFactNeighborX="9881" custLinFactNeighborY="38125">
        <dgm:presLayoutVars>
          <dgm:chMax val="1"/>
          <dgm:chPref val="1"/>
        </dgm:presLayoutVars>
      </dgm:prSet>
      <dgm:spPr/>
    </dgm:pt>
  </dgm:ptLst>
  <dgm:cxnLst>
    <dgm:cxn modelId="{A940432F-44D1-4047-83FD-D6EB54A352F2}" type="presOf" srcId="{19E00DE5-4760-4895-80D6-B466438CA190}" destId="{1C2AC428-9039-4316-8B1B-1293D763E2F2}" srcOrd="0" destOrd="0" presId="urn:microsoft.com/office/officeart/2018/5/layout/IconCircleLabelList"/>
    <dgm:cxn modelId="{51105B3F-7672-4B0A-AAEF-8543E6D3A126}" srcId="{F7B1A6B3-7A21-4ED6-851A-E7DA0A7A3B04}" destId="{19E00DE5-4760-4895-80D6-B466438CA190}" srcOrd="1" destOrd="0" parTransId="{7539A98D-63B3-4146-B7B1-DBC98875BFA8}" sibTransId="{AF57AAB5-41B4-422A-B51D-14D076BF6A9B}"/>
    <dgm:cxn modelId="{BB3F1A67-97B5-49A1-9BCB-D3780FBB2265}" srcId="{F7B1A6B3-7A21-4ED6-851A-E7DA0A7A3B04}" destId="{82D5A410-5AED-4A1F-A2BD-2CA37E7E7793}" srcOrd="0" destOrd="0" parTransId="{61717C72-8C6C-4A05-AC2E-B7774510752A}" sibTransId="{37723669-2698-46BA-A561-BEF0B1800D32}"/>
    <dgm:cxn modelId="{39BFA79A-71D5-445D-8EB6-6687952B3260}" type="presOf" srcId="{7472C587-5BE4-48C0-A8E7-777DDAF2D194}" destId="{DD5702D0-1D3F-4785-A5C1-AEB7D6365094}" srcOrd="0" destOrd="0" presId="urn:microsoft.com/office/officeart/2018/5/layout/IconCircleLabelList"/>
    <dgm:cxn modelId="{90442DA9-1283-451F-98E1-1D613EDA444B}" type="presOf" srcId="{82D5A410-5AED-4A1F-A2BD-2CA37E7E7793}" destId="{0DAB8CD7-4E92-4C33-A0EB-7B37F78CFE45}" srcOrd="0" destOrd="0" presId="urn:microsoft.com/office/officeart/2018/5/layout/IconCircleLabelList"/>
    <dgm:cxn modelId="{98DCE0E8-DFB2-42FE-ABA6-F58C2BE9B4F0}" srcId="{F7B1A6B3-7A21-4ED6-851A-E7DA0A7A3B04}" destId="{7472C587-5BE4-48C0-A8E7-777DDAF2D194}" srcOrd="2" destOrd="0" parTransId="{FAA2FC94-846B-42B5-B924-29B22DF922FA}" sibTransId="{C95B891A-9C0A-446A-A011-587A3A7F2401}"/>
    <dgm:cxn modelId="{004227FB-5C24-4E64-9795-EEDBCFC6E85E}" type="presOf" srcId="{F7B1A6B3-7A21-4ED6-851A-E7DA0A7A3B04}" destId="{76FCA07A-14B5-48EF-9306-0B9B610FB1B9}" srcOrd="0" destOrd="0" presId="urn:microsoft.com/office/officeart/2018/5/layout/IconCircleLabelList"/>
    <dgm:cxn modelId="{265D2544-E928-4FB7-9C69-7AB209086863}" type="presParOf" srcId="{76FCA07A-14B5-48EF-9306-0B9B610FB1B9}" destId="{D3EBA98E-069A-45FF-90AF-68F0AF12F388}" srcOrd="0" destOrd="0" presId="urn:microsoft.com/office/officeart/2018/5/layout/IconCircleLabelList"/>
    <dgm:cxn modelId="{19A64776-6FFF-45CD-A55B-4961CF5752E5}" type="presParOf" srcId="{D3EBA98E-069A-45FF-90AF-68F0AF12F388}" destId="{1A137A92-D207-4651-99E6-D18475CAC574}" srcOrd="0" destOrd="0" presId="urn:microsoft.com/office/officeart/2018/5/layout/IconCircleLabelList"/>
    <dgm:cxn modelId="{DD5D173F-65BB-435E-AF59-F2EA0198E038}" type="presParOf" srcId="{D3EBA98E-069A-45FF-90AF-68F0AF12F388}" destId="{432BFB34-B2FD-43EE-9A07-CFDC5CA38C53}" srcOrd="1" destOrd="0" presId="urn:microsoft.com/office/officeart/2018/5/layout/IconCircleLabelList"/>
    <dgm:cxn modelId="{75BB6F0C-F7C2-4B26-8892-12886559726A}" type="presParOf" srcId="{D3EBA98E-069A-45FF-90AF-68F0AF12F388}" destId="{266DDC10-FCF8-40A3-B81E-92D0B48EE2FD}" srcOrd="2" destOrd="0" presId="urn:microsoft.com/office/officeart/2018/5/layout/IconCircleLabelList"/>
    <dgm:cxn modelId="{8A24C458-82D3-4FC1-BFC5-5C5157CDF86D}" type="presParOf" srcId="{D3EBA98E-069A-45FF-90AF-68F0AF12F388}" destId="{0DAB8CD7-4E92-4C33-A0EB-7B37F78CFE45}" srcOrd="3" destOrd="0" presId="urn:microsoft.com/office/officeart/2018/5/layout/IconCircleLabelList"/>
    <dgm:cxn modelId="{A4A194FF-ADC1-48EE-94A4-FDE70367F8E4}" type="presParOf" srcId="{76FCA07A-14B5-48EF-9306-0B9B610FB1B9}" destId="{963B75B7-A0E1-4A3B-94AC-741D4E717137}" srcOrd="1" destOrd="0" presId="urn:microsoft.com/office/officeart/2018/5/layout/IconCircleLabelList"/>
    <dgm:cxn modelId="{CD566715-3F8F-4510-AA50-ED408FF56F40}" type="presParOf" srcId="{76FCA07A-14B5-48EF-9306-0B9B610FB1B9}" destId="{E4251DB5-D8CD-4010-A444-24845EE5F16F}" srcOrd="2" destOrd="0" presId="urn:microsoft.com/office/officeart/2018/5/layout/IconCircleLabelList"/>
    <dgm:cxn modelId="{B6569476-6837-4060-8A3A-11DDE5122643}" type="presParOf" srcId="{E4251DB5-D8CD-4010-A444-24845EE5F16F}" destId="{8CD03958-CC56-479D-BA15-47106FF4C867}" srcOrd="0" destOrd="0" presId="urn:microsoft.com/office/officeart/2018/5/layout/IconCircleLabelList"/>
    <dgm:cxn modelId="{363CB4D6-6D95-4419-998E-B1CF9F18DE39}" type="presParOf" srcId="{E4251DB5-D8CD-4010-A444-24845EE5F16F}" destId="{200589EF-FD2E-4F64-B053-D7F289675313}" srcOrd="1" destOrd="0" presId="urn:microsoft.com/office/officeart/2018/5/layout/IconCircleLabelList"/>
    <dgm:cxn modelId="{3E91373E-CDA2-469F-A897-EEF6F23F1049}" type="presParOf" srcId="{E4251DB5-D8CD-4010-A444-24845EE5F16F}" destId="{4AFAAA5D-5EB4-45BE-B286-95B1FCFCC3A1}" srcOrd="2" destOrd="0" presId="urn:microsoft.com/office/officeart/2018/5/layout/IconCircleLabelList"/>
    <dgm:cxn modelId="{953FB4B9-BC53-46FB-84F9-07B45E48182B}" type="presParOf" srcId="{E4251DB5-D8CD-4010-A444-24845EE5F16F}" destId="{1C2AC428-9039-4316-8B1B-1293D763E2F2}" srcOrd="3" destOrd="0" presId="urn:microsoft.com/office/officeart/2018/5/layout/IconCircleLabelList"/>
    <dgm:cxn modelId="{34505B4C-C38B-44DB-AAEE-0A3601B5A8F9}" type="presParOf" srcId="{76FCA07A-14B5-48EF-9306-0B9B610FB1B9}" destId="{18235C71-4023-4009-8839-C62F8E043977}" srcOrd="3" destOrd="0" presId="urn:microsoft.com/office/officeart/2018/5/layout/IconCircleLabelList"/>
    <dgm:cxn modelId="{BE08230A-36CE-4D24-983F-E48FA9F48F26}" type="presParOf" srcId="{76FCA07A-14B5-48EF-9306-0B9B610FB1B9}" destId="{BD03AAD2-1BDC-4BAC-995D-D90044E30E03}" srcOrd="4" destOrd="0" presId="urn:microsoft.com/office/officeart/2018/5/layout/IconCircleLabelList"/>
    <dgm:cxn modelId="{D4C6FF2C-6CAD-479E-A775-6EE49CDE5D17}" type="presParOf" srcId="{BD03AAD2-1BDC-4BAC-995D-D90044E30E03}" destId="{845F15BD-2870-4261-A741-215D7C0F35B1}" srcOrd="0" destOrd="0" presId="urn:microsoft.com/office/officeart/2018/5/layout/IconCircleLabelList"/>
    <dgm:cxn modelId="{09A50F73-F689-48C1-97EC-79EE0E9B673B}" type="presParOf" srcId="{BD03AAD2-1BDC-4BAC-995D-D90044E30E03}" destId="{2B272597-E735-443E-B065-75305B952C39}" srcOrd="1" destOrd="0" presId="urn:microsoft.com/office/officeart/2018/5/layout/IconCircleLabelList"/>
    <dgm:cxn modelId="{8BA2A913-FBBB-424F-AC91-7B2D7B76B339}" type="presParOf" srcId="{BD03AAD2-1BDC-4BAC-995D-D90044E30E03}" destId="{F865018A-ECFB-4E21-B8EA-1B07EB91CE1B}" srcOrd="2" destOrd="0" presId="urn:microsoft.com/office/officeart/2018/5/layout/IconCircleLabelList"/>
    <dgm:cxn modelId="{2CCBE914-F789-461D-8DC8-565E4F0BBC5A}" type="presParOf" srcId="{BD03AAD2-1BDC-4BAC-995D-D90044E30E03}" destId="{DD5702D0-1D3F-4785-A5C1-AEB7D63650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8574-9CE0-4C91-92E4-E8F5FE847FB7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5620-A565-4687-A8CA-4D14B2E6C6F4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7BBC9-B7D8-41F2-A0BA-65EDA7E98BA7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Translate Tamil text to English</a:t>
          </a:r>
        </a:p>
      </dsp:txBody>
      <dsp:txXfrm>
        <a:off x="1642860" y="607"/>
        <a:ext cx="4985943" cy="1422390"/>
      </dsp:txXfrm>
    </dsp:sp>
    <dsp:sp modelId="{580B6663-CBF2-4791-BD7D-0C26713C6C52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30E3E-09DB-4D98-8F4E-AA5FD1E51365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513F7-5806-441B-A06D-39F0A53D5722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an image from the translated text</a:t>
          </a:r>
        </a:p>
      </dsp:txBody>
      <dsp:txXfrm>
        <a:off x="1642860" y="1778595"/>
        <a:ext cx="4985943" cy="1422390"/>
      </dsp:txXfrm>
    </dsp:sp>
    <dsp:sp modelId="{372A5A4A-B02C-486B-B32E-48CE066B6E9A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F96A5-AE5F-4495-AB09-AF6959F2BC78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DFCAE-BC4B-4B0E-A96D-A7DEE831A045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creative text from the translated text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A0FCE-E7BF-4F0D-AAAE-56EAE2650366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7CE5-365A-4519-8A76-F98FB6A15AA0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FCFF-90EE-4DAE-9C2B-8B8DC491F296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Os -Interacts with the operating system.</a:t>
          </a:r>
        </a:p>
      </dsp:txBody>
      <dsp:txXfrm>
        <a:off x="410492" y="1236477"/>
        <a:ext cx="1543359" cy="617343"/>
      </dsp:txXfrm>
    </dsp:sp>
    <dsp:sp modelId="{C51B86FA-C4D6-41BA-B786-07260A06B177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1D0A-BC68-46D6-8993-EA3A744B4394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DF10-39A4-4BBC-A5A9-E688709FAB20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Requests- Sends HTTP requests.</a:t>
          </a:r>
        </a:p>
      </dsp:txBody>
      <dsp:txXfrm>
        <a:off x="2223939" y="1236477"/>
        <a:ext cx="1543359" cy="617343"/>
      </dsp:txXfrm>
    </dsp:sp>
    <dsp:sp modelId="{B562D4CC-A534-4B08-AD46-0D4BFE52E6A6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219E-9FF7-4367-A144-F16AB371AFEA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EAC6-E883-474C-B194-A9384D4F9B73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Transformers- Handles NLP models and tokenization.</a:t>
          </a:r>
        </a:p>
      </dsp:txBody>
      <dsp:txXfrm>
        <a:off x="4037386" y="1236477"/>
        <a:ext cx="1543359" cy="617343"/>
      </dsp:txXfrm>
    </dsp:sp>
    <dsp:sp modelId="{F705D28C-54E4-49F4-96A6-E99D1854A0F6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E4398-4589-4E68-822D-803F5A022A3A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6B262-7F22-4C00-A195-EB7E244D0F75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PIL- Works with images.</a:t>
          </a:r>
        </a:p>
      </dsp:txBody>
      <dsp:txXfrm>
        <a:off x="5850834" y="1236477"/>
        <a:ext cx="1543359" cy="617343"/>
      </dsp:txXfrm>
    </dsp:sp>
    <dsp:sp modelId="{43B7CA30-E06D-41AA-9097-2C5803F2451C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CBEF-0EF1-42FF-8B16-59E45F880790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7C6E5-9246-4224-B735-D40ED82CA16A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io- Manages in-memory file streams.</a:t>
          </a:r>
        </a:p>
      </dsp:txBody>
      <dsp:txXfrm>
        <a:off x="7664281" y="1236477"/>
        <a:ext cx="1543359" cy="617343"/>
      </dsp:txXfrm>
    </dsp:sp>
    <dsp:sp modelId="{A792C704-4851-4209-8A3B-1E377ED2A950}">
      <dsp:nvSpPr>
        <dsp:cNvPr id="0" name=""/>
        <dsp:cNvSpPr/>
      </dsp:nvSpPr>
      <dsp:spPr>
        <a:xfrm>
          <a:off x="3431618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07CA4-F518-4C9C-A947-B1F95A780B78}">
      <dsp:nvSpPr>
        <dsp:cNvPr id="0" name=""/>
        <dsp:cNvSpPr/>
      </dsp:nvSpPr>
      <dsp:spPr>
        <a:xfrm>
          <a:off x="3632254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8EC40-E93E-40FA-9332-FDF758587A30}">
      <dsp:nvSpPr>
        <dsp:cNvPr id="0" name=""/>
        <dsp:cNvSpPr/>
      </dsp:nvSpPr>
      <dsp:spPr>
        <a:xfrm>
          <a:off x="3130663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Gradio- Creates interactive web interfaces.</a:t>
          </a:r>
        </a:p>
      </dsp:txBody>
      <dsp:txXfrm>
        <a:off x="3130663" y="3474348"/>
        <a:ext cx="1543359" cy="617343"/>
      </dsp:txXfrm>
    </dsp:sp>
    <dsp:sp modelId="{6529FCD5-D686-4FD7-9F38-63AC1321D326}">
      <dsp:nvSpPr>
        <dsp:cNvPr id="0" name=""/>
        <dsp:cNvSpPr/>
      </dsp:nvSpPr>
      <dsp:spPr>
        <a:xfrm>
          <a:off x="5245065" y="2239660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05C2-F1E5-4E3F-B2AE-C5374B2B0134}">
      <dsp:nvSpPr>
        <dsp:cNvPr id="0" name=""/>
        <dsp:cNvSpPr/>
      </dsp:nvSpPr>
      <dsp:spPr>
        <a:xfrm>
          <a:off x="5445702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AA7AD-B777-4763-A832-96D94E945289}">
      <dsp:nvSpPr>
        <dsp:cNvPr id="0" name=""/>
        <dsp:cNvSpPr/>
      </dsp:nvSpPr>
      <dsp:spPr>
        <a:xfrm>
          <a:off x="4944110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Torch- Builds and trains deep learning models.</a:t>
          </a:r>
        </a:p>
      </dsp:txBody>
      <dsp:txXfrm>
        <a:off x="4944110" y="3474348"/>
        <a:ext cx="1543359" cy="617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7A92-D207-4651-99E6-D18475CAC574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BFB34-B2FD-43EE-9A07-CFDC5CA38C53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8CD7-4E92-4C33-A0EB-7B37F78CFE45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model:</a:t>
          </a:r>
          <a:endParaRPr lang="en-US" sz="2700" kern="1200"/>
        </a:p>
      </dsp:txBody>
      <dsp:txXfrm>
        <a:off x="3910" y="2834241"/>
        <a:ext cx="2868750" cy="720000"/>
      </dsp:txXfrm>
    </dsp:sp>
    <dsp:sp modelId="{8CD03958-CC56-479D-BA15-47106FF4C867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589EF-FD2E-4F64-B053-D7F289675313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C428-9039-4316-8B1B-1293D763E2F2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/>
            <a:t>TAMIL TO ENGLISH  </a:t>
          </a:r>
          <a:endParaRPr lang="en-US" sz="2700" kern="1200" dirty="0"/>
        </a:p>
      </dsp:txBody>
      <dsp:txXfrm>
        <a:off x="3374691" y="2834241"/>
        <a:ext cx="2868750" cy="720000"/>
      </dsp:txXfrm>
    </dsp:sp>
    <dsp:sp modelId="{845F15BD-2870-4261-A741-215D7C0F35B1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2597-E735-443E-B065-75305B952C39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702D0-1D3F-4785-A5C1-AEB7D6365094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/>
            <a:t>text generation </a:t>
          </a:r>
          <a:endParaRPr lang="en-US" sz="2700" kern="1200" dirty="0"/>
        </a:p>
      </dsp:txBody>
      <dsp:txXfrm>
        <a:off x="6745472" y="28342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7A92-D207-4651-99E6-D18475CAC574}">
      <dsp:nvSpPr>
        <dsp:cNvPr id="0" name=""/>
        <dsp:cNvSpPr/>
      </dsp:nvSpPr>
      <dsp:spPr>
        <a:xfrm>
          <a:off x="680697" y="908086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BFB34-B2FD-43EE-9A07-CFDC5CA38C53}">
      <dsp:nvSpPr>
        <dsp:cNvPr id="0" name=""/>
        <dsp:cNvSpPr/>
      </dsp:nvSpPr>
      <dsp:spPr>
        <a:xfrm>
          <a:off x="1075581" y="130295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8CD7-4E92-4C33-A0EB-7B37F78CFE45}">
      <dsp:nvSpPr>
        <dsp:cNvPr id="0" name=""/>
        <dsp:cNvSpPr/>
      </dsp:nvSpPr>
      <dsp:spPr>
        <a:xfrm>
          <a:off x="115819" y="286783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>
              <a:solidFill>
                <a:srgbClr val="FF0000"/>
              </a:solidFill>
            </a:rPr>
            <a:t>model: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15819" y="2867839"/>
        <a:ext cx="3037500" cy="720000"/>
      </dsp:txXfrm>
    </dsp:sp>
    <dsp:sp modelId="{8CD03958-CC56-479D-BA15-47106FF4C867}">
      <dsp:nvSpPr>
        <dsp:cNvPr id="0" name=""/>
        <dsp:cNvSpPr/>
      </dsp:nvSpPr>
      <dsp:spPr>
        <a:xfrm>
          <a:off x="5448032" y="0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589EF-FD2E-4F64-B053-D7F289675313}">
      <dsp:nvSpPr>
        <dsp:cNvPr id="0" name=""/>
        <dsp:cNvSpPr/>
      </dsp:nvSpPr>
      <dsp:spPr>
        <a:xfrm>
          <a:off x="5831761" y="31759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C428-9039-4316-8B1B-1293D763E2F2}">
      <dsp:nvSpPr>
        <dsp:cNvPr id="0" name=""/>
        <dsp:cNvSpPr/>
      </dsp:nvSpPr>
      <dsp:spPr>
        <a:xfrm>
          <a:off x="7159994" y="56040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>
              <a:solidFill>
                <a:srgbClr val="FF0000"/>
              </a:solidFill>
            </a:rPr>
            <a:t>Tamil to English  -</a:t>
          </a:r>
          <a:r>
            <a:rPr lang="en-IN" sz="1800" kern="1200" dirty="0"/>
            <a:t> </a:t>
          </a:r>
          <a:r>
            <a:rPr lang="en-IN" sz="1800" b="1" i="1" kern="1200" dirty="0"/>
            <a:t>“Helsinki-NLP/opus-</a:t>
          </a:r>
          <a:r>
            <a:rPr lang="en-IN" sz="1800" b="1" i="1" kern="1200" dirty="0" err="1"/>
            <a:t>mt</a:t>
          </a:r>
          <a:r>
            <a:rPr lang="en-IN" sz="1800" b="1" i="1" kern="1200" dirty="0"/>
            <a:t>-</a:t>
          </a:r>
          <a:r>
            <a:rPr lang="en-IN" sz="1800" b="1" i="1" kern="1200" dirty="0" err="1"/>
            <a:t>mul-en</a:t>
          </a:r>
          <a:r>
            <a:rPr lang="en-IN" sz="1800" b="1" i="1" kern="1200" dirty="0"/>
            <a:t>”</a:t>
          </a:r>
          <a:endParaRPr lang="en-US" sz="1800" b="1" i="1" kern="1200" dirty="0"/>
        </a:p>
      </dsp:txBody>
      <dsp:txXfrm>
        <a:off x="7159994" y="560405"/>
        <a:ext cx="3037500" cy="720000"/>
      </dsp:txXfrm>
    </dsp:sp>
    <dsp:sp modelId="{845F15BD-2870-4261-A741-215D7C0F35B1}">
      <dsp:nvSpPr>
        <dsp:cNvPr id="0" name=""/>
        <dsp:cNvSpPr/>
      </dsp:nvSpPr>
      <dsp:spPr>
        <a:xfrm>
          <a:off x="5543584" y="2851770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2597-E735-443E-B065-75305B952C39}">
      <dsp:nvSpPr>
        <dsp:cNvPr id="0" name=""/>
        <dsp:cNvSpPr/>
      </dsp:nvSpPr>
      <dsp:spPr>
        <a:xfrm>
          <a:off x="5938459" y="3246646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702D0-1D3F-4785-A5C1-AEB7D6365094}">
      <dsp:nvSpPr>
        <dsp:cNvPr id="0" name=""/>
        <dsp:cNvSpPr/>
      </dsp:nvSpPr>
      <dsp:spPr>
        <a:xfrm>
          <a:off x="7288024" y="3542436"/>
          <a:ext cx="29094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>
              <a:solidFill>
                <a:srgbClr val="FF0000"/>
              </a:solidFill>
            </a:rPr>
            <a:t>text generation – </a:t>
          </a:r>
          <a:r>
            <a:rPr lang="en-IN" sz="1800" b="1" i="1" kern="1200" dirty="0">
              <a:solidFill>
                <a:schemeClr val="tx1"/>
              </a:solidFill>
            </a:rPr>
            <a:t>“</a:t>
          </a:r>
          <a:r>
            <a:rPr lang="en-IN" sz="1800" b="1" i="1" kern="1200" dirty="0" err="1">
              <a:solidFill>
                <a:schemeClr val="tx1"/>
              </a:solidFill>
            </a:rPr>
            <a:t>EleutherAI</a:t>
          </a:r>
          <a:r>
            <a:rPr lang="en-IN" sz="1800" b="1" i="1" kern="1200" dirty="0">
              <a:solidFill>
                <a:schemeClr val="tx1"/>
              </a:solidFill>
            </a:rPr>
            <a:t>/gpt-neo-1.3B”</a:t>
          </a:r>
          <a:endParaRPr lang="en-US" sz="1800" b="1" i="1" kern="1200" dirty="0">
            <a:solidFill>
              <a:schemeClr val="tx1"/>
            </a:solidFill>
          </a:endParaRPr>
        </a:p>
      </dsp:txBody>
      <dsp:txXfrm>
        <a:off x="7288024" y="3542436"/>
        <a:ext cx="29094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44A3-7052-46A7-BE0A-49530A3857FA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9C64-00F5-4B20-812C-9A2C89F80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5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9C64-00F5-4B20-812C-9A2C89F807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14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4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2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1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8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5734" y="6406487"/>
            <a:ext cx="2548466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Jamuna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063" y="6420641"/>
            <a:ext cx="683339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B29F8ABF-98B7-4C83-8955-82E58BBC4E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4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2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6DB2-2FD1-47F3-8291-CEC84211E5E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9F8ABF-98B7-4C83-8955-82E58BBC4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FEC10EDB-067E-9078-7C88-8B0B9BF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0655" b="9296"/>
          <a:stretch/>
        </p:blipFill>
        <p:spPr>
          <a:xfrm>
            <a:off x="1" y="29506"/>
            <a:ext cx="12191999" cy="6857990"/>
          </a:xfrm>
          <a:prstGeom prst="rect">
            <a:avLst/>
          </a:pr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D2B1-CC7C-8D3B-9C15-ABECD84A3390}"/>
              </a:ext>
            </a:extLst>
          </p:cNvPr>
          <p:cNvSpPr txBox="1"/>
          <p:nvPr/>
        </p:nvSpPr>
        <p:spPr>
          <a:xfrm>
            <a:off x="4704200" y="1678665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TransArt: A Multimodal Application for Vernacular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Language Translation and Image Synthesis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300C2-1096-8E5D-C1F9-B68F86B22A94}"/>
              </a:ext>
            </a:extLst>
          </p:cNvPr>
          <p:cNvSpPr txBox="1"/>
          <p:nvPr/>
        </p:nvSpPr>
        <p:spPr>
          <a:xfrm>
            <a:off x="4700964" y="4050832"/>
            <a:ext cx="4573037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chemeClr val="bg1"/>
                </a:solidFill>
              </a:rPr>
              <a:t> ARULSELVI.M</a:t>
            </a:r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obile device with apps">
            <a:extLst>
              <a:ext uri="{FF2B5EF4-FFF2-40B4-BE49-F238E27FC236}">
                <a16:creationId xmlns:a16="http://schemas.microsoft.com/office/drawing/2014/main" id="{8AF5538D-DAE7-D8A1-87C2-04B83635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CBF9B-5DA7-9DD9-F777-4E54C79C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Project Introduction</a:t>
            </a:r>
            <a:br>
              <a:rPr lang="en-US" sz="3100"/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64F4-06ED-0481-7991-9609C6B9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89610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Trans Art is a versatile application combining AI-driven language translation and image generation. </a:t>
            </a:r>
          </a:p>
          <a:p>
            <a:pPr algn="just"/>
            <a:r>
              <a:rPr lang="en-US" dirty="0"/>
              <a:t>The app is designed to seamlessly transcribe, translate, and visualize content from vernacular languages, specifically Tamil, into English, while offering creative text generation and image synthesis capabilities.</a:t>
            </a:r>
          </a:p>
          <a:p>
            <a:pPr algn="just"/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EF63B-1776-6D24-3169-59C667463A92}"/>
              </a:ext>
            </a:extLst>
          </p:cNvPr>
          <p:cNvSpPr txBox="1"/>
          <p:nvPr/>
        </p:nvSpPr>
        <p:spPr>
          <a:xfrm>
            <a:off x="466934" y="6424944"/>
            <a:ext cx="3592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V</a:t>
            </a:r>
          </a:p>
        </p:txBody>
      </p:sp>
    </p:spTree>
    <p:extLst>
      <p:ext uri="{BB962C8B-B14F-4D97-AF65-F5344CB8AC3E}">
        <p14:creationId xmlns:p14="http://schemas.microsoft.com/office/powerpoint/2010/main" val="300324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2857F-5D33-633E-7000-AE98DE19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Project flow</a:t>
            </a:r>
            <a:endParaRPr lang="en-IN" sz="4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5E56D217-CC0B-F097-9C19-B1789678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0301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598A3A-79D8-EBD4-BB1E-C5C6AD252DDC}"/>
              </a:ext>
            </a:extLst>
          </p:cNvPr>
          <p:cNvSpPr txBox="1"/>
          <p:nvPr/>
        </p:nvSpPr>
        <p:spPr>
          <a:xfrm>
            <a:off x="10296734" y="6427113"/>
            <a:ext cx="1895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V</a:t>
            </a:r>
          </a:p>
        </p:txBody>
      </p:sp>
    </p:spTree>
    <p:extLst>
      <p:ext uri="{BB962C8B-B14F-4D97-AF65-F5344CB8AC3E}">
        <p14:creationId xmlns:p14="http://schemas.microsoft.com/office/powerpoint/2010/main" val="364144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1402A-5D17-5DD3-2D83-6628D1B6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AFABA-3369-FFCC-D6B2-1F3B54319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62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48882F-DF72-4A20-8128-109AA6AE2CFB}"/>
              </a:ext>
            </a:extLst>
          </p:cNvPr>
          <p:cNvSpPr txBox="1"/>
          <p:nvPr/>
        </p:nvSpPr>
        <p:spPr>
          <a:xfrm>
            <a:off x="466934" y="6424944"/>
            <a:ext cx="3592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V</a:t>
            </a:r>
          </a:p>
        </p:txBody>
      </p:sp>
    </p:spTree>
    <p:extLst>
      <p:ext uri="{BB962C8B-B14F-4D97-AF65-F5344CB8AC3E}">
        <p14:creationId xmlns:p14="http://schemas.microsoft.com/office/powerpoint/2010/main" val="36858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13542-BCD1-0918-7BDA-AE8930703EFD}"/>
              </a:ext>
            </a:extLst>
          </p:cNvPr>
          <p:cNvSpPr txBox="1"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API key – Hugging face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D4078D9-7089-F0D3-144B-C5A0370D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536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31A63-DB6E-02FC-31B9-156587FCDD83}"/>
              </a:ext>
            </a:extLst>
          </p:cNvPr>
          <p:cNvSpPr txBox="1"/>
          <p:nvPr/>
        </p:nvSpPr>
        <p:spPr>
          <a:xfrm>
            <a:off x="10203594" y="6427113"/>
            <a:ext cx="1681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V</a:t>
            </a:r>
          </a:p>
        </p:txBody>
      </p:sp>
    </p:spTree>
    <p:extLst>
      <p:ext uri="{BB962C8B-B14F-4D97-AF65-F5344CB8AC3E}">
        <p14:creationId xmlns:p14="http://schemas.microsoft.com/office/powerpoint/2010/main" val="144561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22BE4-1C56-0111-FA4B-830A4E32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1B278-8683-8716-5898-0546EEB6A58A}"/>
              </a:ext>
            </a:extLst>
          </p:cNvPr>
          <p:cNvSpPr txBox="1"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API key – Hugging face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6DE3B87-A0A6-1E9E-C4CE-41CB4656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607199"/>
              </p:ext>
            </p:extLst>
          </p:nvPr>
        </p:nvGraphicFramePr>
        <p:xfrm>
          <a:off x="281093" y="1298448"/>
          <a:ext cx="10197494" cy="4825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DB972B-8CFE-0D72-AF29-B360FA9AEC65}"/>
              </a:ext>
            </a:extLst>
          </p:cNvPr>
          <p:cNvSpPr txBox="1"/>
          <p:nvPr/>
        </p:nvSpPr>
        <p:spPr>
          <a:xfrm>
            <a:off x="538386" y="6382282"/>
            <a:ext cx="1681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V</a:t>
            </a:r>
          </a:p>
        </p:txBody>
      </p:sp>
    </p:spTree>
    <p:extLst>
      <p:ext uri="{BB962C8B-B14F-4D97-AF65-F5344CB8AC3E}">
        <p14:creationId xmlns:p14="http://schemas.microsoft.com/office/powerpoint/2010/main" val="19725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F5C-0030-1D13-64B4-B9CFDE5C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/>
              <a:t> Gradio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4D4CF6-BDD4-D407-CEDA-4FE2C02E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6ADC0-BCC3-3D12-A797-3C5F9B51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" t="11946" r="-378" b="-6356"/>
          <a:stretch/>
        </p:blipFill>
        <p:spPr>
          <a:xfrm>
            <a:off x="265471" y="1484671"/>
            <a:ext cx="11122567" cy="58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180A0-E331-9E3A-CFAD-AF5FE7DE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BCBD6937-9484-2A0F-4ED7-CD32C724F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r="20377" b="2766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57A82-C029-890A-8D8D-DE17F21160E9}"/>
              </a:ext>
            </a:extLst>
          </p:cNvPr>
          <p:cNvSpPr txBox="1"/>
          <p:nvPr/>
        </p:nvSpPr>
        <p:spPr>
          <a:xfrm>
            <a:off x="7461869" y="4737556"/>
            <a:ext cx="3592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b="1" i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ARULSELVI.M</a:t>
            </a:r>
          </a:p>
        </p:txBody>
      </p:sp>
    </p:spTree>
    <p:extLst>
      <p:ext uri="{BB962C8B-B14F-4D97-AF65-F5344CB8AC3E}">
        <p14:creationId xmlns:p14="http://schemas.microsoft.com/office/powerpoint/2010/main" val="373772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313</TotalTime>
  <Words>187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Project Introduction </vt:lpstr>
      <vt:lpstr>Project flow</vt:lpstr>
      <vt:lpstr>Python Libraries </vt:lpstr>
      <vt:lpstr>PowerPoint Presentation</vt:lpstr>
      <vt:lpstr>PowerPoint Presentation</vt:lpstr>
      <vt:lpstr> Gradio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Lenova</dc:creator>
  <cp:lastModifiedBy>arulselvi m</cp:lastModifiedBy>
  <cp:revision>12</cp:revision>
  <dcterms:created xsi:type="dcterms:W3CDTF">2024-11-03T14:37:44Z</dcterms:created>
  <dcterms:modified xsi:type="dcterms:W3CDTF">2024-12-12T09:50:42Z</dcterms:modified>
</cp:coreProperties>
</file>