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94a6ae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94a6ae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df3c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df3c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df3c5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df3c5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3df3c5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3df3c5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neighborhoods_in_Chicago" TargetMode="External"/><Relationship Id="rId4" Type="http://schemas.openxmlformats.org/officeDocument/2006/relationships/hyperlink" Target="https://en.wikipedia.org/wiki/List_of_postal_codes_of_Canada:_M" TargetMode="External"/><Relationship Id="rId5" Type="http://schemas.openxmlformats.org/officeDocument/2006/relationships/hyperlink" Target="http://cocl.us/Geospatial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0875" y="1165525"/>
            <a:ext cx="57393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which country to choose for residence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Coursera_Capstone Project - Aruljothi Thirumoorthi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95375" y="410000"/>
            <a:ext cx="7415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Predicting a place for residence between Chicago and Toronto city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9900" y="1532825"/>
            <a:ext cx="83025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Generally, places are valued by various metrics. We consider number of Indian Restaurants available in both cities.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Predicting place for residence help people decide where to live.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" sz="2300"/>
              <a:t>Target Indian Restaurants to analyze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Tourists have interest as well.</a:t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</a:t>
            </a:r>
            <a:r>
              <a:rPr lang="en" sz="2600"/>
              <a:t>Acquisition and Cleaning</a:t>
            </a:r>
            <a:r>
              <a:rPr lang="en" sz="2600"/>
              <a:t> 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22850" y="1387350"/>
            <a:ext cx="73137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Chicago city data are scraped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webpage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 total there were 246 rows and 4 features in the raw dataset.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Toronto city data was </a:t>
            </a:r>
            <a:r>
              <a:rPr lang="en" sz="2000"/>
              <a:t>scraped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webpage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file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 total there were 287 rows and 5 features in the raw dataset.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Duplicate, similar or not assigned datas were dropped.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Cleaned data is then used to analyze.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Chicago city has more Indian Restaurant</a:t>
            </a:r>
            <a:endParaRPr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98200" y="1307850"/>
            <a:ext cx="7338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25" y="1379175"/>
            <a:ext cx="3501900" cy="27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525" y="1379163"/>
            <a:ext cx="3338175" cy="27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 and Discussion</a:t>
            </a:r>
            <a:endParaRPr sz="28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91125"/>
            <a:ext cx="70389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Built useful models to predict which city is better to choose.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Accuracy of the model has room for improvement.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Capture more metrics about both city.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Ideas include: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Population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Crime rate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Housing Price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Commute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